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79" r:id="rId2"/>
  </p:sldIdLst>
  <p:sldSz cx="9906000" cy="6858000" type="A4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5592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5055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5903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1313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43596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073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8547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42037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1612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8616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616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2954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3273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723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748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1176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0783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5593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7354-E5CD-4070-8769-64B9E9E5E013}" type="datetimeFigureOut">
              <a:rPr lang="en-PH" smtClean="0"/>
              <a:t>10/12/2022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639285-3516-42D9-B8D0-5C9EC0F4B26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7083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862" y="3733046"/>
            <a:ext cx="6825803" cy="1170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dirty="0">
                <a:solidFill>
                  <a:schemeClr val="tx1"/>
                </a:solidFill>
              </a:rPr>
              <a:t>f</a:t>
            </a:r>
            <a:r>
              <a:rPr lang="en-US" sz="1400" dirty="0" smtClean="0">
                <a:solidFill>
                  <a:schemeClr val="tx1"/>
                </a:solidFill>
              </a:rPr>
              <a:t>or </a:t>
            </a:r>
            <a:r>
              <a:rPr lang="en-US" sz="1400" dirty="0" smtClean="0">
                <a:solidFill>
                  <a:schemeClr val="tx1"/>
                </a:solidFill>
              </a:rPr>
              <a:t>having successfully completed the </a:t>
            </a:r>
            <a:r>
              <a:rPr lang="en-US" sz="1400" b="1" dirty="0" smtClean="0">
                <a:solidFill>
                  <a:schemeClr val="tx1"/>
                </a:solidFill>
              </a:rPr>
              <a:t>Deployment of Pre-Service Teaching for Experiential Learning Course                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</a:rPr>
              <a:t>from October 3 to February 25, 2022.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Given this on 25</a:t>
            </a:r>
            <a:r>
              <a:rPr lang="en-US" sz="1400" baseline="30000" dirty="0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 day of February 2022 in Cagayan de Oro City, Philippines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DA6143-049B-4D24-B615-0CC85F4CB7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9" r="32207" b="73006"/>
          <a:stretch/>
        </p:blipFill>
        <p:spPr bwMode="auto">
          <a:xfrm>
            <a:off x="3116689" y="0"/>
            <a:ext cx="3271232" cy="16988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222863" y="5411984"/>
            <a:ext cx="7753711" cy="117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MANOLITO SALE                                                      VEVIAN TUASON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School Principal                                           Public School District Supervisor</a:t>
            </a:r>
          </a:p>
          <a:p>
            <a:pPr marL="0" indent="0">
              <a:buFont typeface="Wingdings 3" charset="2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932067"/>
            <a:ext cx="8590209" cy="117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200" b="1" u="sng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MARY BERNADETH A. ROMEA</a:t>
            </a:r>
          </a:p>
          <a:p>
            <a:pPr marL="0" indent="0">
              <a:buFont typeface="Wingdings 3" charset="2"/>
              <a:buNone/>
            </a:pPr>
            <a:endParaRPr lang="en-US" dirty="0" smtClean="0">
              <a:latin typeface="Copperplate Gothic Bold" panose="020E0705020206020404" pitchFamily="34" charset="0"/>
            </a:endParaRPr>
          </a:p>
          <a:p>
            <a:pPr marL="0" indent="0">
              <a:buFont typeface="Wingdings 3" charset="2"/>
              <a:buNone/>
            </a:pPr>
            <a:endParaRPr lang="en-US" dirty="0" smtClean="0">
              <a:latin typeface="Copperplate Gothic Bold" panose="020E0705020206020404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22863" y="1838261"/>
            <a:ext cx="6825803" cy="117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Copperplate Gothic Bold" panose="020E0705020206020404" pitchFamily="34" charset="0"/>
              </a:rPr>
              <a:t>CERTIFICATE OF COMPLETION</a:t>
            </a:r>
          </a:p>
          <a:p>
            <a:pPr marL="0" indent="0" algn="ctr">
              <a:buFont typeface="Wingdings 3" charset="2"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This certificate is awarded to</a:t>
            </a:r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pPr marL="0" indent="0">
              <a:buFont typeface="Wingdings 3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64504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61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Copperplate Gothic Bold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Eric Lubguban</dc:creator>
  <cp:lastModifiedBy>Matt</cp:lastModifiedBy>
  <cp:revision>20</cp:revision>
  <cp:lastPrinted>2022-10-12T03:11:04Z</cp:lastPrinted>
  <dcterms:created xsi:type="dcterms:W3CDTF">2021-12-14T02:55:38Z</dcterms:created>
  <dcterms:modified xsi:type="dcterms:W3CDTF">2022-10-12T04:29:46Z</dcterms:modified>
</cp:coreProperties>
</file>