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4394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045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3303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478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547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8026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4399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0893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084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0012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3342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6F6BC-B269-4D3A-AD14-E2093FDA8DD8}" type="datetimeFigureOut">
              <a:rPr lang="en-PH" smtClean="0"/>
              <a:t>09/07/2019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BF3F1-9956-442D-9C81-52FDB17F10B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0663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83" y="3038657"/>
            <a:ext cx="9481457" cy="1325563"/>
          </a:xfrm>
        </p:spPr>
        <p:txBody>
          <a:bodyPr/>
          <a:lstStyle/>
          <a:p>
            <a:r>
              <a:rPr lang="en-PH" dirty="0" smtClean="0"/>
              <a:t>Suggested documents    </a:t>
            </a:r>
            <a:br>
              <a:rPr lang="en-PH" dirty="0" smtClean="0"/>
            </a:br>
            <a:r>
              <a:rPr lang="en-PH" dirty="0" smtClean="0"/>
              <a:t>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57438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5062" y="557349"/>
            <a:ext cx="9605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Principle 3 </a:t>
            </a:r>
          </a:p>
          <a:p>
            <a:endParaRPr lang="en-PH" dirty="0"/>
          </a:p>
          <a:p>
            <a:r>
              <a:rPr lang="en-PH" dirty="0" smtClean="0"/>
              <a:t>Do you have community – accountability system   and  school  recognition and  incentive system? </a:t>
            </a:r>
            <a:endParaRPr lang="en-PH" dirty="0"/>
          </a:p>
        </p:txBody>
      </p:sp>
      <p:sp>
        <p:nvSpPr>
          <p:cNvPr id="5" name="Rectangle 4"/>
          <p:cNvSpPr/>
          <p:nvPr/>
        </p:nvSpPr>
        <p:spPr>
          <a:xfrm>
            <a:off x="836023" y="19397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PH" dirty="0"/>
              <a:t>Appropriate Actions to address Gaps based on the following:</a:t>
            </a:r>
          </a:p>
          <a:p>
            <a:r>
              <a:rPr lang="en-PH" dirty="0"/>
              <a:t>* SMEPA Implementation </a:t>
            </a:r>
          </a:p>
          <a:p>
            <a:r>
              <a:rPr lang="en-PH" dirty="0"/>
              <a:t>* Recognition and incentive </a:t>
            </a:r>
            <a:r>
              <a:rPr lang="en-PH" dirty="0" smtClean="0"/>
              <a:t>system </a:t>
            </a:r>
            <a:endParaRPr lang="en-PH" dirty="0"/>
          </a:p>
        </p:txBody>
      </p:sp>
      <p:sp>
        <p:nvSpPr>
          <p:cNvPr id="6" name="Rectangle 5"/>
          <p:cNvSpPr/>
          <p:nvPr/>
        </p:nvSpPr>
        <p:spPr>
          <a:xfrm>
            <a:off x="4284617" y="387944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PH" dirty="0"/>
              <a:t>General PTA Assembly Meetings</a:t>
            </a:r>
          </a:p>
          <a:p>
            <a:r>
              <a:rPr lang="en-PH" dirty="0"/>
              <a:t>* Homeroom PTA Meetings</a:t>
            </a:r>
          </a:p>
          <a:p>
            <a:r>
              <a:rPr lang="en-PH" dirty="0"/>
              <a:t>- Attendance, Photos, Minutes of the Meeting in the development/capability building program on Performance Accountability System (SMEPA)     </a:t>
            </a:r>
          </a:p>
        </p:txBody>
      </p:sp>
    </p:spTree>
    <p:extLst>
      <p:ext uri="{BB962C8B-B14F-4D97-AF65-F5344CB8AC3E}">
        <p14:creationId xmlns:p14="http://schemas.microsoft.com/office/powerpoint/2010/main" val="169779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9566" y="703107"/>
            <a:ext cx="9875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 smtClean="0"/>
              <a:t>Do school and  </a:t>
            </a:r>
            <a:r>
              <a:rPr lang="en-PH" dirty="0"/>
              <a:t>community stakeholders continuously and collaboratively review and enhance accountability systems’ processes, mechanisms and tools.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1153" y="268079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PH" dirty="0"/>
              <a:t>Accountability System’ processes, mechanisms and </a:t>
            </a:r>
            <a:r>
              <a:rPr lang="en-PH" dirty="0" smtClean="0"/>
              <a:t>tools</a:t>
            </a:r>
          </a:p>
          <a:p>
            <a:r>
              <a:rPr lang="en-PH" dirty="0" smtClean="0"/>
              <a:t>   </a:t>
            </a:r>
            <a:endParaRPr lang="en-PH" dirty="0"/>
          </a:p>
          <a:p>
            <a:pPr marL="285750" indent="-285750">
              <a:buFontTx/>
              <a:buChar char="-"/>
            </a:pPr>
            <a:r>
              <a:rPr lang="en-PH" dirty="0" smtClean="0"/>
              <a:t>Attendance</a:t>
            </a:r>
            <a:r>
              <a:rPr lang="en-PH" dirty="0"/>
              <a:t>, Photos, Minutes of the Meeting of the Enhancement and Review of M&amp;E System </a:t>
            </a:r>
            <a:endParaRPr lang="en-PH" dirty="0" smtClean="0"/>
          </a:p>
          <a:p>
            <a:pPr marL="285750" indent="-285750">
              <a:buFontTx/>
              <a:buChar char="-"/>
            </a:pPr>
            <a:r>
              <a:rPr lang="en-PH" dirty="0" smtClean="0"/>
              <a:t>Report of the Review Committee (SIP AND SRC, BARANGAY SESSIONS /ASSEMBLIES)</a:t>
            </a:r>
          </a:p>
          <a:p>
            <a:pPr marL="285750" indent="-285750">
              <a:buFontTx/>
              <a:buChar char="-"/>
            </a:pPr>
            <a:endParaRPr lang="en-P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 smtClean="0"/>
              <a:t>School </a:t>
            </a:r>
            <a:r>
              <a:rPr lang="en-PH" dirty="0"/>
              <a:t>Report Card – State of the School Address (SOSA</a:t>
            </a:r>
            <a:r>
              <a:rPr lang="en-PH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 smtClean="0"/>
              <a:t>CI projects outputs /researches</a:t>
            </a:r>
            <a:endParaRPr lang="en-PH" dirty="0"/>
          </a:p>
        </p:txBody>
      </p:sp>
      <p:sp>
        <p:nvSpPr>
          <p:cNvPr id="7" name="TextBox 6"/>
          <p:cNvSpPr txBox="1"/>
          <p:nvPr/>
        </p:nvSpPr>
        <p:spPr>
          <a:xfrm>
            <a:off x="1071153" y="1576251"/>
            <a:ext cx="888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Note : if you have documents that are in the manual (the long and short list ) .. It needs to be articulated 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6248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199" y="494939"/>
            <a:ext cx="88304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 smtClean="0"/>
              <a:t>Do you have Accountability </a:t>
            </a:r>
            <a:r>
              <a:rPr lang="en-PH" dirty="0"/>
              <a:t>assessment criteria and tools, feedback mechanisms, and information collection and validation techniques and processes are inclusive and collaboratively developed and agreed upon.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5954" y="1524837"/>
            <a:ext cx="761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Show me : ( Not necessary to produce all but only show document that your school is practicing )</a:t>
            </a:r>
            <a:endParaRPr lang="en-PH" dirty="0"/>
          </a:p>
        </p:txBody>
      </p:sp>
      <p:sp>
        <p:nvSpPr>
          <p:cNvPr id="6" name="Rectangle 5"/>
          <p:cNvSpPr/>
          <p:nvPr/>
        </p:nvSpPr>
        <p:spPr>
          <a:xfrm>
            <a:off x="1219199" y="2408366"/>
            <a:ext cx="94139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/>
              <a:t>Assessment Tools: Clients’ Satisfaction Survey, Parent’s </a:t>
            </a:r>
            <a:r>
              <a:rPr lang="en-PH" dirty="0" err="1" smtClean="0"/>
              <a:t>Opinnionaire</a:t>
            </a:r>
            <a:r>
              <a:rPr lang="en-PH" dirty="0"/>
              <a:t>, Checklist Form, Survey Questionnaire, Tracer Study Tool, School Report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 smtClean="0"/>
              <a:t>Feedback </a:t>
            </a:r>
            <a:r>
              <a:rPr lang="en-PH" dirty="0"/>
              <a:t>Mechanisms: Gen. Assembly Meeting, Education Summit, Stakeholders Forum, School Report Card, State of the School Address (SOSA), Parents’ Conference, School Website, Home Visitation, School Bulletin, Parenting </a:t>
            </a:r>
            <a:r>
              <a:rPr lang="en-PH" dirty="0" smtClean="0"/>
              <a:t>Seminar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PH" dirty="0" smtClean="0"/>
              <a:t>Information </a:t>
            </a:r>
            <a:r>
              <a:rPr lang="en-PH" dirty="0"/>
              <a:t>Collection: Sampling – Convenient &amp; Purposive, Suggestion Box, Documentation, Conduct </a:t>
            </a:r>
            <a:r>
              <a:rPr lang="en-PH" dirty="0" smtClean="0"/>
              <a:t>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PH" dirty="0"/>
          </a:p>
          <a:p>
            <a:r>
              <a:rPr lang="en-PH" dirty="0"/>
              <a:t>* Validation Techniques and Processes: FGD, Participation, Brainstorming, Interview, Triangulation, Observation – Direct&amp; Indirect</a:t>
            </a:r>
          </a:p>
          <a:p>
            <a:r>
              <a:rPr lang="en-PH" dirty="0"/>
              <a:t>- Attendance, Photos, Minutes of the Meeting in the development of accountability assessment criteria     </a:t>
            </a:r>
          </a:p>
        </p:txBody>
      </p:sp>
    </p:spTree>
    <p:extLst>
      <p:ext uri="{BB962C8B-B14F-4D97-AF65-F5344CB8AC3E}">
        <p14:creationId xmlns:p14="http://schemas.microsoft.com/office/powerpoint/2010/main" val="271028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592183"/>
            <a:ext cx="6914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Principle 4</a:t>
            </a:r>
          </a:p>
          <a:p>
            <a:endParaRPr lang="en-PH" dirty="0"/>
          </a:p>
        </p:txBody>
      </p:sp>
      <p:sp>
        <p:nvSpPr>
          <p:cNvPr id="3" name="Rectangle 2"/>
          <p:cNvSpPr/>
          <p:nvPr/>
        </p:nvSpPr>
        <p:spPr>
          <a:xfrm>
            <a:off x="757645" y="1174207"/>
            <a:ext cx="10267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 smtClean="0"/>
              <a:t>Does the school conduct participatory </a:t>
            </a:r>
            <a:r>
              <a:rPr lang="en-PH" dirty="0"/>
              <a:t>assessment of </a:t>
            </a:r>
            <a:r>
              <a:rPr lang="en-PH" dirty="0" smtClean="0"/>
              <a:t>performance? Is it  </a:t>
            </a:r>
            <a:r>
              <a:rPr lang="en-PH" dirty="0"/>
              <a:t>done regularly with the community. </a:t>
            </a:r>
            <a:r>
              <a:rPr lang="en-PH" dirty="0" smtClean="0"/>
              <a:t>Are Assessment </a:t>
            </a:r>
            <a:r>
              <a:rPr lang="en-PH" dirty="0"/>
              <a:t>results and lessons </a:t>
            </a:r>
            <a:r>
              <a:rPr lang="en-PH" dirty="0" smtClean="0"/>
              <a:t>serve </a:t>
            </a:r>
            <a:r>
              <a:rPr lang="en-PH" dirty="0"/>
              <a:t>as basis for feedback, technical assistance, recognition and plan </a:t>
            </a:r>
            <a:r>
              <a:rPr lang="en-PH" dirty="0" smtClean="0"/>
              <a:t>for adjustment</a:t>
            </a:r>
            <a:r>
              <a:rPr lang="en-PH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9566" y="2412274"/>
            <a:ext cx="403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Do you have proof ?</a:t>
            </a:r>
            <a:endParaRPr lang="en-PH" dirty="0"/>
          </a:p>
        </p:txBody>
      </p:sp>
      <p:sp>
        <p:nvSpPr>
          <p:cNvPr id="8" name="Rectangle 7"/>
          <p:cNvSpPr/>
          <p:nvPr/>
        </p:nvSpPr>
        <p:spPr>
          <a:xfrm>
            <a:off x="3418113" y="2483729"/>
            <a:ext cx="74458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dirty="0" smtClean="0"/>
              <a:t>M &amp;E </a:t>
            </a:r>
            <a:r>
              <a:rPr lang="en-PH" dirty="0"/>
              <a:t>Process – Midyear/Annual Review, SMEPA Institutionalization focusing on Assessment of:</a:t>
            </a:r>
          </a:p>
          <a:p>
            <a:r>
              <a:rPr lang="en-PH" dirty="0"/>
              <a:t> - KPIs on Access (Enrolment &amp; Drop-out rate) Quality (NAT) &amp; Governance (SBM Assessment)</a:t>
            </a:r>
          </a:p>
          <a:p>
            <a:r>
              <a:rPr lang="en-PH" dirty="0"/>
              <a:t>- School’s PPAs: WSRP                            </a:t>
            </a:r>
            <a:r>
              <a:rPr lang="en-PH" dirty="0" err="1"/>
              <a:t>BrigadaEsjwela</a:t>
            </a:r>
            <a:r>
              <a:rPr lang="en-PH" dirty="0"/>
              <a:t>, </a:t>
            </a:r>
            <a:r>
              <a:rPr lang="en-PH" dirty="0" err="1"/>
              <a:t>GulayansaPaaralan</a:t>
            </a:r>
            <a:r>
              <a:rPr lang="en-PH" dirty="0"/>
              <a:t>, Guidance Program, ADM/DORP,               LPP, Feeding Program, PPP, </a:t>
            </a:r>
            <a:r>
              <a:rPr lang="en-PH" dirty="0" err="1"/>
              <a:t>etc</a:t>
            </a:r>
            <a:endParaRPr lang="en-PH" dirty="0"/>
          </a:p>
          <a:p>
            <a:r>
              <a:rPr lang="en-PH" dirty="0"/>
              <a:t>* Assessment Results based on M&amp;E Feedback: </a:t>
            </a:r>
          </a:p>
          <a:p>
            <a:r>
              <a:rPr lang="en-PH" dirty="0"/>
              <a:t>- Enhanced Implementation of School’s PPAs</a:t>
            </a:r>
          </a:p>
          <a:p>
            <a:r>
              <a:rPr lang="en-PH" dirty="0"/>
              <a:t>- Technical Assistance: Remedial Instruction Program, Training Program, Proposed new Programs       </a:t>
            </a:r>
          </a:p>
          <a:p>
            <a:r>
              <a:rPr lang="en-PH" dirty="0"/>
              <a:t>- Recognition: </a:t>
            </a:r>
          </a:p>
          <a:p>
            <a:r>
              <a:rPr lang="en-PH" dirty="0"/>
              <a:t>- Plan Adjustment: Catch-up Plan of AIP or PPAs </a:t>
            </a:r>
          </a:p>
          <a:p>
            <a:r>
              <a:rPr lang="en-PH" dirty="0"/>
              <a:t>- Attendance, Photos, Minutes of the Meeting in the conduct of Participatory Assessment Performance (SMEPA)    </a:t>
            </a:r>
          </a:p>
        </p:txBody>
      </p:sp>
    </p:spTree>
    <p:extLst>
      <p:ext uri="{BB962C8B-B14F-4D97-AF65-F5344CB8AC3E}">
        <p14:creationId xmlns:p14="http://schemas.microsoft.com/office/powerpoint/2010/main" val="13463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646" y="592183"/>
            <a:ext cx="6914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Principle 4 – </a:t>
            </a:r>
          </a:p>
          <a:p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1140824" y="1166949"/>
            <a:ext cx="7498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dirty="0" smtClean="0"/>
              <a:t>Show the following Resources Management Inventories :</a:t>
            </a:r>
          </a:p>
          <a:p>
            <a:endParaRPr lang="en-PH" dirty="0"/>
          </a:p>
          <a:p>
            <a:pPr marL="342900" indent="-342900">
              <a:buAutoNum type="arabicPeriod"/>
            </a:pPr>
            <a:r>
              <a:rPr lang="en-PH" dirty="0" smtClean="0"/>
              <a:t>Updated school liquidated MOOE</a:t>
            </a:r>
          </a:p>
          <a:p>
            <a:pPr marL="342900" indent="-342900">
              <a:buAutoNum type="arabicPeriod"/>
            </a:pPr>
            <a:r>
              <a:rPr lang="en-PH" dirty="0" smtClean="0"/>
              <a:t>Canteen updated Financial Report </a:t>
            </a:r>
          </a:p>
          <a:p>
            <a:pPr marL="342900" indent="-342900">
              <a:buAutoNum type="arabicPeriod"/>
            </a:pPr>
            <a:r>
              <a:rPr lang="en-PH" dirty="0" smtClean="0"/>
              <a:t>Process in cash dispensing and liquidating (Canteen)</a:t>
            </a:r>
          </a:p>
          <a:p>
            <a:r>
              <a:rPr lang="en-PH" dirty="0" smtClean="0"/>
              <a:t>       </a:t>
            </a:r>
          </a:p>
          <a:p>
            <a:r>
              <a:rPr lang="en-PH" dirty="0" smtClean="0"/>
              <a:t>Summaries with After Care Plan and  monitoring </a:t>
            </a:r>
          </a:p>
          <a:p>
            <a:pPr marL="342900" indent="-342900">
              <a:buAutoNum type="arabicPeriod"/>
            </a:pPr>
            <a:r>
              <a:rPr lang="en-PH" dirty="0" smtClean="0"/>
              <a:t>Books</a:t>
            </a:r>
          </a:p>
          <a:p>
            <a:pPr marL="342900" indent="-342900">
              <a:buAutoNum type="arabicPeriod"/>
            </a:pPr>
            <a:r>
              <a:rPr lang="en-PH" dirty="0" smtClean="0"/>
              <a:t>Chairs </a:t>
            </a:r>
          </a:p>
          <a:p>
            <a:pPr marL="342900" indent="-342900">
              <a:buAutoNum type="arabicPeriod"/>
            </a:pPr>
            <a:r>
              <a:rPr lang="en-PH" dirty="0" smtClean="0"/>
              <a:t>Buildings</a:t>
            </a:r>
          </a:p>
          <a:p>
            <a:pPr marL="342900" indent="-342900">
              <a:buAutoNum type="arabicPeriod"/>
            </a:pPr>
            <a:r>
              <a:rPr lang="en-PH" dirty="0" smtClean="0"/>
              <a:t>Homeroom Properties </a:t>
            </a:r>
          </a:p>
          <a:p>
            <a:pPr marL="342900" indent="-342900">
              <a:buAutoNum type="arabicPeriod"/>
            </a:pPr>
            <a:r>
              <a:rPr lang="en-PH" dirty="0" smtClean="0"/>
              <a:t>Computers</a:t>
            </a:r>
          </a:p>
          <a:p>
            <a:pPr marL="342900" indent="-342900">
              <a:buAutoNum type="arabicPeriod"/>
            </a:pPr>
            <a:r>
              <a:rPr lang="en-PH" dirty="0" smtClean="0"/>
              <a:t>School Title</a:t>
            </a:r>
          </a:p>
          <a:p>
            <a:endParaRPr lang="en-PH" dirty="0"/>
          </a:p>
          <a:p>
            <a:endParaRPr lang="en-PH" dirty="0" smtClean="0"/>
          </a:p>
          <a:p>
            <a:r>
              <a:rPr lang="en-PH" dirty="0" smtClean="0"/>
              <a:t>Donated properties with management system </a:t>
            </a:r>
          </a:p>
          <a:p>
            <a:endParaRPr lang="en-PH" dirty="0"/>
          </a:p>
          <a:p>
            <a:r>
              <a:rPr lang="en-PH" dirty="0" smtClean="0"/>
              <a:t>Stakeholders engagement in the resource management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2453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548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Suggested documents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BASE</dc:creator>
  <cp:lastModifiedBy>Danny A. Asio</cp:lastModifiedBy>
  <cp:revision>7</cp:revision>
  <dcterms:created xsi:type="dcterms:W3CDTF">2019-07-02T14:13:38Z</dcterms:created>
  <dcterms:modified xsi:type="dcterms:W3CDTF">2019-07-09T01:38:33Z</dcterms:modified>
</cp:coreProperties>
</file>