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7"/>
  </p:notesMasterIdLst>
  <p:sldIdLst>
    <p:sldId id="256" r:id="rId2"/>
    <p:sldId id="329" r:id="rId3"/>
    <p:sldId id="331" r:id="rId4"/>
    <p:sldId id="259" r:id="rId5"/>
    <p:sldId id="366" r:id="rId6"/>
    <p:sldId id="258" r:id="rId7"/>
    <p:sldId id="260" r:id="rId8"/>
    <p:sldId id="411" r:id="rId9"/>
    <p:sldId id="332" r:id="rId10"/>
    <p:sldId id="340" r:id="rId11"/>
    <p:sldId id="431" r:id="rId12"/>
    <p:sldId id="432" r:id="rId13"/>
    <p:sldId id="433" r:id="rId14"/>
    <p:sldId id="268" r:id="rId15"/>
    <p:sldId id="360" r:id="rId16"/>
    <p:sldId id="269" r:id="rId17"/>
    <p:sldId id="270" r:id="rId18"/>
    <p:sldId id="271" r:id="rId19"/>
    <p:sldId id="272" r:id="rId20"/>
    <p:sldId id="273" r:id="rId21"/>
    <p:sldId id="274" r:id="rId22"/>
    <p:sldId id="275" r:id="rId23"/>
    <p:sldId id="276" r:id="rId24"/>
    <p:sldId id="373" r:id="rId25"/>
    <p:sldId id="427" r:id="rId26"/>
    <p:sldId id="289" r:id="rId27"/>
    <p:sldId id="290" r:id="rId28"/>
    <p:sldId id="406" r:id="rId29"/>
    <p:sldId id="407" r:id="rId30"/>
    <p:sldId id="421" r:id="rId31"/>
    <p:sldId id="296" r:id="rId32"/>
    <p:sldId id="420" r:id="rId33"/>
    <p:sldId id="379" r:id="rId34"/>
    <p:sldId id="374" r:id="rId35"/>
    <p:sldId id="401" r:id="rId36"/>
  </p:sldIdLst>
  <p:sldSz cx="9144000" cy="6858000" type="screen4x3"/>
  <p:notesSz cx="6797675" cy="9926638"/>
  <p:defaultTextStyle>
    <a:defPPr>
      <a:defRPr lang="fil-PH"/>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9" autoAdjust="0"/>
    <p:restoredTop sz="96271" autoAdjust="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2856"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434" tIns="46217" rIns="92434" bIns="46217" rtlCol="0"/>
          <a:lstStyle>
            <a:lvl1pPr algn="l" fontAlgn="auto">
              <a:spcBef>
                <a:spcPts val="0"/>
              </a:spcBef>
              <a:spcAft>
                <a:spcPts val="0"/>
              </a:spcAft>
              <a:defRPr sz="1200">
                <a:latin typeface="+mn-lt"/>
                <a:cs typeface="+mn-cs"/>
              </a:defRPr>
            </a:lvl1pPr>
          </a:lstStyle>
          <a:p>
            <a:pPr>
              <a:defRPr/>
            </a:pPr>
            <a:endParaRPr lang="fil-PH"/>
          </a:p>
        </p:txBody>
      </p:sp>
      <p:sp>
        <p:nvSpPr>
          <p:cNvPr id="3" name="Date Placeholder 2"/>
          <p:cNvSpPr>
            <a:spLocks noGrp="1"/>
          </p:cNvSpPr>
          <p:nvPr>
            <p:ph type="dt" idx="1"/>
          </p:nvPr>
        </p:nvSpPr>
        <p:spPr>
          <a:xfrm>
            <a:off x="3849688" y="0"/>
            <a:ext cx="2946400" cy="496888"/>
          </a:xfrm>
          <a:prstGeom prst="rect">
            <a:avLst/>
          </a:prstGeom>
        </p:spPr>
        <p:txBody>
          <a:bodyPr vert="horz" lIns="92434" tIns="46217" rIns="92434" bIns="46217" rtlCol="0"/>
          <a:lstStyle>
            <a:lvl1pPr algn="r" fontAlgn="auto">
              <a:spcBef>
                <a:spcPts val="0"/>
              </a:spcBef>
              <a:spcAft>
                <a:spcPts val="0"/>
              </a:spcAft>
              <a:defRPr sz="1200">
                <a:latin typeface="+mn-lt"/>
                <a:cs typeface="+mn-cs"/>
              </a:defRPr>
            </a:lvl1pPr>
          </a:lstStyle>
          <a:p>
            <a:pPr>
              <a:defRPr/>
            </a:pPr>
            <a:fld id="{1DED03EB-0D02-41C5-B735-3979921729A4}" type="datetimeFigureOut">
              <a:rPr lang="fil-PH"/>
              <a:pPr>
                <a:defRPr/>
              </a:pPr>
              <a:t>12/2/2017</a:t>
            </a:fld>
            <a:endParaRPr lang="fil-PH"/>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34" tIns="46217" rIns="92434" bIns="46217" rtlCol="0" anchor="ctr"/>
          <a:lstStyle/>
          <a:p>
            <a:pPr lvl="0"/>
            <a:endParaRPr lang="fil-PH"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2434" tIns="46217" rIns="92434" bIns="4621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l-PH"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2434" tIns="46217" rIns="92434" bIns="46217" rtlCol="0" anchor="b"/>
          <a:lstStyle>
            <a:lvl1pPr algn="l" fontAlgn="auto">
              <a:spcBef>
                <a:spcPts val="0"/>
              </a:spcBef>
              <a:spcAft>
                <a:spcPts val="0"/>
              </a:spcAft>
              <a:defRPr sz="1200">
                <a:latin typeface="+mn-lt"/>
                <a:cs typeface="+mn-cs"/>
              </a:defRPr>
            </a:lvl1pPr>
          </a:lstStyle>
          <a:p>
            <a:pPr>
              <a:defRPr/>
            </a:pPr>
            <a:endParaRPr lang="fil-PH"/>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2434" tIns="46217" rIns="92434" bIns="46217" rtlCol="0" anchor="b"/>
          <a:lstStyle>
            <a:lvl1pPr algn="r" fontAlgn="auto">
              <a:spcBef>
                <a:spcPts val="0"/>
              </a:spcBef>
              <a:spcAft>
                <a:spcPts val="0"/>
              </a:spcAft>
              <a:defRPr sz="1200">
                <a:latin typeface="+mn-lt"/>
                <a:cs typeface="+mn-cs"/>
              </a:defRPr>
            </a:lvl1pPr>
          </a:lstStyle>
          <a:p>
            <a:pPr>
              <a:defRPr/>
            </a:pPr>
            <a:fld id="{11295E12-266A-4E8A-829A-8192AAEC79AB}" type="slidenum">
              <a:rPr lang="fil-PH"/>
              <a:pPr>
                <a:defRPr/>
              </a:pPr>
              <a:t>‹#›</a:t>
            </a:fld>
            <a:endParaRPr lang="fil-PH"/>
          </a:p>
        </p:txBody>
      </p:sp>
    </p:spTree>
    <p:extLst>
      <p:ext uri="{BB962C8B-B14F-4D97-AF65-F5344CB8AC3E}">
        <p14:creationId xmlns:p14="http://schemas.microsoft.com/office/powerpoint/2010/main" val="1373777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EAD3DFCC-ECCB-41CF-A7FD-B42E63667B15}" type="datetime1">
              <a:rPr lang="fil-PH"/>
              <a:pPr>
                <a:defRPr/>
              </a:pPr>
              <a:t>12/2/2017</a:t>
            </a:fld>
            <a:endParaRPr lang="fil-PH"/>
          </a:p>
        </p:txBody>
      </p:sp>
      <p:sp>
        <p:nvSpPr>
          <p:cNvPr id="12" name="Footer Placeholder 16"/>
          <p:cNvSpPr>
            <a:spLocks noGrp="1"/>
          </p:cNvSpPr>
          <p:nvPr>
            <p:ph type="ftr" sz="quarter" idx="11"/>
          </p:nvPr>
        </p:nvSpPr>
        <p:spPr/>
        <p:txBody>
          <a:bodyPr/>
          <a:lstStyle>
            <a:lvl1pPr>
              <a:defRPr/>
            </a:lvl1pPr>
          </a:lstStyle>
          <a:p>
            <a:pPr>
              <a:defRPr/>
            </a:pPr>
            <a:endParaRPr lang="fil-PH"/>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2F1AE483-7965-4679-9068-4438894FA0E5}" type="slidenum">
              <a:rPr lang="fil-PH"/>
              <a:pPr>
                <a:defRPr/>
              </a:pPr>
              <a:t>‹#›</a:t>
            </a:fld>
            <a:endParaRPr lang="fil-P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663DA2F-57BD-4176-86FE-09D3C4B5BE64}" type="datetime1">
              <a:rPr lang="fil-PH"/>
              <a:pPr>
                <a:defRPr/>
              </a:pPr>
              <a:t>12/2/2017</a:t>
            </a:fld>
            <a:endParaRPr lang="fil-PH"/>
          </a:p>
        </p:txBody>
      </p:sp>
      <p:sp>
        <p:nvSpPr>
          <p:cNvPr id="5" name="Footer Placeholder 2"/>
          <p:cNvSpPr>
            <a:spLocks noGrp="1"/>
          </p:cNvSpPr>
          <p:nvPr>
            <p:ph type="ftr" sz="quarter" idx="11"/>
          </p:nvPr>
        </p:nvSpPr>
        <p:spPr/>
        <p:txBody>
          <a:bodyPr/>
          <a:lstStyle>
            <a:lvl1pPr>
              <a:defRPr/>
            </a:lvl1pPr>
          </a:lstStyle>
          <a:p>
            <a:pPr>
              <a:defRPr/>
            </a:pPr>
            <a:endParaRPr lang="fil-PH"/>
          </a:p>
        </p:txBody>
      </p:sp>
      <p:sp>
        <p:nvSpPr>
          <p:cNvPr id="6" name="Slide Number Placeholder 22"/>
          <p:cNvSpPr>
            <a:spLocks noGrp="1"/>
          </p:cNvSpPr>
          <p:nvPr>
            <p:ph type="sldNum" sz="quarter" idx="12"/>
          </p:nvPr>
        </p:nvSpPr>
        <p:spPr/>
        <p:txBody>
          <a:bodyPr/>
          <a:lstStyle>
            <a:lvl1pPr>
              <a:defRPr/>
            </a:lvl1pPr>
          </a:lstStyle>
          <a:p>
            <a:pPr>
              <a:defRPr/>
            </a:pPr>
            <a:fld id="{E266A87E-62CA-45C1-A9E5-B24633C37EEC}" type="slidenum">
              <a:rPr lang="fil-PH"/>
              <a:pPr>
                <a:defRPr/>
              </a:pPr>
              <a:t>‹#›</a:t>
            </a:fld>
            <a:endParaRPr lang="fil-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EB378FE-A916-41A1-9628-14C33DCA7861}" type="datetime1">
              <a:rPr lang="fil-PH"/>
              <a:pPr>
                <a:defRPr/>
              </a:pPr>
              <a:t>12/2/2017</a:t>
            </a:fld>
            <a:endParaRPr lang="fil-PH"/>
          </a:p>
        </p:txBody>
      </p:sp>
      <p:sp>
        <p:nvSpPr>
          <p:cNvPr id="5" name="Footer Placeholder 2"/>
          <p:cNvSpPr>
            <a:spLocks noGrp="1"/>
          </p:cNvSpPr>
          <p:nvPr>
            <p:ph type="ftr" sz="quarter" idx="11"/>
          </p:nvPr>
        </p:nvSpPr>
        <p:spPr/>
        <p:txBody>
          <a:bodyPr/>
          <a:lstStyle>
            <a:lvl1pPr>
              <a:defRPr/>
            </a:lvl1pPr>
          </a:lstStyle>
          <a:p>
            <a:pPr>
              <a:defRPr/>
            </a:pPr>
            <a:endParaRPr lang="fil-PH"/>
          </a:p>
        </p:txBody>
      </p:sp>
      <p:sp>
        <p:nvSpPr>
          <p:cNvPr id="6" name="Slide Number Placeholder 22"/>
          <p:cNvSpPr>
            <a:spLocks noGrp="1"/>
          </p:cNvSpPr>
          <p:nvPr>
            <p:ph type="sldNum" sz="quarter" idx="12"/>
          </p:nvPr>
        </p:nvSpPr>
        <p:spPr/>
        <p:txBody>
          <a:bodyPr/>
          <a:lstStyle>
            <a:lvl1pPr>
              <a:defRPr/>
            </a:lvl1pPr>
          </a:lstStyle>
          <a:p>
            <a:pPr>
              <a:defRPr/>
            </a:pPr>
            <a:fld id="{874229EC-5968-402E-934F-F38D2F336A0B}" type="slidenum">
              <a:rPr lang="fil-PH"/>
              <a:pPr>
                <a:defRPr/>
              </a:pPr>
              <a:t>‹#›</a:t>
            </a:fld>
            <a:endParaRPr lang="fil-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31E7E0B-59A3-4276-825F-9DD2F315DA2A}" type="datetime1">
              <a:rPr lang="fil-PH"/>
              <a:pPr>
                <a:defRPr/>
              </a:pPr>
              <a:t>12/2/2017</a:t>
            </a:fld>
            <a:endParaRPr lang="fil-PH"/>
          </a:p>
        </p:txBody>
      </p:sp>
      <p:sp>
        <p:nvSpPr>
          <p:cNvPr id="5" name="Footer Placeholder 2"/>
          <p:cNvSpPr>
            <a:spLocks noGrp="1"/>
          </p:cNvSpPr>
          <p:nvPr>
            <p:ph type="ftr" sz="quarter" idx="11"/>
          </p:nvPr>
        </p:nvSpPr>
        <p:spPr/>
        <p:txBody>
          <a:bodyPr/>
          <a:lstStyle>
            <a:lvl1pPr>
              <a:defRPr/>
            </a:lvl1pPr>
          </a:lstStyle>
          <a:p>
            <a:pPr>
              <a:defRPr/>
            </a:pPr>
            <a:endParaRPr lang="fil-PH"/>
          </a:p>
        </p:txBody>
      </p:sp>
      <p:sp>
        <p:nvSpPr>
          <p:cNvPr id="6" name="Slide Number Placeholder 22"/>
          <p:cNvSpPr>
            <a:spLocks noGrp="1"/>
          </p:cNvSpPr>
          <p:nvPr>
            <p:ph type="sldNum" sz="quarter" idx="12"/>
          </p:nvPr>
        </p:nvSpPr>
        <p:spPr/>
        <p:txBody>
          <a:bodyPr/>
          <a:lstStyle>
            <a:lvl1pPr>
              <a:defRPr/>
            </a:lvl1pPr>
          </a:lstStyle>
          <a:p>
            <a:pPr>
              <a:defRPr/>
            </a:pPr>
            <a:fld id="{8045265A-3BF3-4A8B-91DB-53A6E6C2190E}" type="slidenum">
              <a:rPr lang="fil-PH"/>
              <a:pPr>
                <a:defRPr/>
              </a:pPr>
              <a:t>‹#›</a:t>
            </a:fld>
            <a:endParaRPr lang="fil-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048E0D2-79CF-41DA-AF62-A1F71B841FDD}" type="datetime1">
              <a:rPr lang="fil-PH"/>
              <a:pPr>
                <a:defRPr/>
              </a:pPr>
              <a:t>12/2/2017</a:t>
            </a:fld>
            <a:endParaRPr lang="fil-PH"/>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fil-PH"/>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629844A1-B0C3-4FBD-8A89-DAA3FF0B68C4}" type="slidenum">
              <a:rPr lang="fil-PH"/>
              <a:pPr>
                <a:defRPr/>
              </a:pPr>
              <a:t>‹#›</a:t>
            </a:fld>
            <a:endParaRPr lang="fil-P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CFEEDDE-66B9-4A9D-9099-C4E95DC94F4F}" type="datetime1">
              <a:rPr lang="fil-PH"/>
              <a:pPr>
                <a:defRPr/>
              </a:pPr>
              <a:t>12/2/2017</a:t>
            </a:fld>
            <a:endParaRPr lang="fil-PH"/>
          </a:p>
        </p:txBody>
      </p:sp>
      <p:sp>
        <p:nvSpPr>
          <p:cNvPr id="6" name="Footer Placeholder 2"/>
          <p:cNvSpPr>
            <a:spLocks noGrp="1"/>
          </p:cNvSpPr>
          <p:nvPr>
            <p:ph type="ftr" sz="quarter" idx="11"/>
          </p:nvPr>
        </p:nvSpPr>
        <p:spPr/>
        <p:txBody>
          <a:bodyPr/>
          <a:lstStyle>
            <a:lvl1pPr>
              <a:defRPr/>
            </a:lvl1pPr>
          </a:lstStyle>
          <a:p>
            <a:pPr>
              <a:defRPr/>
            </a:pPr>
            <a:endParaRPr lang="fil-PH"/>
          </a:p>
        </p:txBody>
      </p:sp>
      <p:sp>
        <p:nvSpPr>
          <p:cNvPr id="7" name="Slide Number Placeholder 22"/>
          <p:cNvSpPr>
            <a:spLocks noGrp="1"/>
          </p:cNvSpPr>
          <p:nvPr>
            <p:ph type="sldNum" sz="quarter" idx="12"/>
          </p:nvPr>
        </p:nvSpPr>
        <p:spPr/>
        <p:txBody>
          <a:bodyPr/>
          <a:lstStyle>
            <a:lvl1pPr>
              <a:defRPr/>
            </a:lvl1pPr>
          </a:lstStyle>
          <a:p>
            <a:pPr>
              <a:defRPr/>
            </a:pPr>
            <a:fld id="{1ABF82BA-1C92-457E-8FE0-2DDFCC1A2BF6}" type="slidenum">
              <a:rPr lang="fil-PH"/>
              <a:pPr>
                <a:defRPr/>
              </a:pPr>
              <a:t>‹#›</a:t>
            </a:fld>
            <a:endParaRPr lang="fil-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F856570E-BE0A-4E0E-B820-987564BF9CF6}" type="datetime1">
              <a:rPr lang="fil-PH"/>
              <a:pPr>
                <a:defRPr/>
              </a:pPr>
              <a:t>12/2/2017</a:t>
            </a:fld>
            <a:endParaRPr lang="fil-PH"/>
          </a:p>
        </p:txBody>
      </p:sp>
      <p:sp>
        <p:nvSpPr>
          <p:cNvPr id="8" name="Footer Placeholder 2"/>
          <p:cNvSpPr>
            <a:spLocks noGrp="1"/>
          </p:cNvSpPr>
          <p:nvPr>
            <p:ph type="ftr" sz="quarter" idx="11"/>
          </p:nvPr>
        </p:nvSpPr>
        <p:spPr/>
        <p:txBody>
          <a:bodyPr/>
          <a:lstStyle>
            <a:lvl1pPr>
              <a:defRPr/>
            </a:lvl1pPr>
          </a:lstStyle>
          <a:p>
            <a:pPr>
              <a:defRPr/>
            </a:pPr>
            <a:endParaRPr lang="fil-PH"/>
          </a:p>
        </p:txBody>
      </p:sp>
      <p:sp>
        <p:nvSpPr>
          <p:cNvPr id="9" name="Slide Number Placeholder 22"/>
          <p:cNvSpPr>
            <a:spLocks noGrp="1"/>
          </p:cNvSpPr>
          <p:nvPr>
            <p:ph type="sldNum" sz="quarter" idx="12"/>
          </p:nvPr>
        </p:nvSpPr>
        <p:spPr/>
        <p:txBody>
          <a:bodyPr/>
          <a:lstStyle>
            <a:lvl1pPr>
              <a:defRPr/>
            </a:lvl1pPr>
          </a:lstStyle>
          <a:p>
            <a:pPr>
              <a:defRPr/>
            </a:pPr>
            <a:fld id="{6F9E44B4-E4AD-4A25-9340-C817E2C73292}" type="slidenum">
              <a:rPr lang="fil-PH"/>
              <a:pPr>
                <a:defRPr/>
              </a:pPr>
              <a:t>‹#›</a:t>
            </a:fld>
            <a:endParaRPr lang="fil-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63D0074-2293-4E62-B709-303E7459A7C6}" type="datetime1">
              <a:rPr lang="fil-PH"/>
              <a:pPr>
                <a:defRPr/>
              </a:pPr>
              <a:t>12/2/2017</a:t>
            </a:fld>
            <a:endParaRPr lang="fil-PH"/>
          </a:p>
        </p:txBody>
      </p:sp>
      <p:sp>
        <p:nvSpPr>
          <p:cNvPr id="4" name="Footer Placeholder 2"/>
          <p:cNvSpPr>
            <a:spLocks noGrp="1"/>
          </p:cNvSpPr>
          <p:nvPr>
            <p:ph type="ftr" sz="quarter" idx="11"/>
          </p:nvPr>
        </p:nvSpPr>
        <p:spPr/>
        <p:txBody>
          <a:bodyPr/>
          <a:lstStyle>
            <a:lvl1pPr>
              <a:defRPr/>
            </a:lvl1pPr>
          </a:lstStyle>
          <a:p>
            <a:pPr>
              <a:defRPr/>
            </a:pPr>
            <a:endParaRPr lang="fil-PH"/>
          </a:p>
        </p:txBody>
      </p:sp>
      <p:sp>
        <p:nvSpPr>
          <p:cNvPr id="5" name="Slide Number Placeholder 22"/>
          <p:cNvSpPr>
            <a:spLocks noGrp="1"/>
          </p:cNvSpPr>
          <p:nvPr>
            <p:ph type="sldNum" sz="quarter" idx="12"/>
          </p:nvPr>
        </p:nvSpPr>
        <p:spPr/>
        <p:txBody>
          <a:bodyPr/>
          <a:lstStyle>
            <a:lvl1pPr>
              <a:defRPr/>
            </a:lvl1pPr>
          </a:lstStyle>
          <a:p>
            <a:pPr>
              <a:defRPr/>
            </a:pPr>
            <a:fld id="{D8FBED2C-EBB4-4BC1-A999-9723C162107D}" type="slidenum">
              <a:rPr lang="fil-PH"/>
              <a:pPr>
                <a:defRPr/>
              </a:pPr>
              <a:t>‹#›</a:t>
            </a:fld>
            <a:endParaRPr lang="fil-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C8D6B7F-0594-46D8-A973-1C06B708D828}" type="datetime1">
              <a:rPr lang="fil-PH"/>
              <a:pPr>
                <a:defRPr/>
              </a:pPr>
              <a:t>12/2/2017</a:t>
            </a:fld>
            <a:endParaRPr lang="fil-PH"/>
          </a:p>
        </p:txBody>
      </p:sp>
      <p:sp>
        <p:nvSpPr>
          <p:cNvPr id="3" name="Footer Placeholder 2"/>
          <p:cNvSpPr>
            <a:spLocks noGrp="1"/>
          </p:cNvSpPr>
          <p:nvPr>
            <p:ph type="ftr" sz="quarter" idx="11"/>
          </p:nvPr>
        </p:nvSpPr>
        <p:spPr/>
        <p:txBody>
          <a:bodyPr/>
          <a:lstStyle>
            <a:lvl1pPr>
              <a:defRPr/>
            </a:lvl1pPr>
          </a:lstStyle>
          <a:p>
            <a:pPr>
              <a:defRPr/>
            </a:pPr>
            <a:endParaRPr lang="fil-PH"/>
          </a:p>
        </p:txBody>
      </p:sp>
      <p:sp>
        <p:nvSpPr>
          <p:cNvPr id="4" name="Slide Number Placeholder 22"/>
          <p:cNvSpPr>
            <a:spLocks noGrp="1"/>
          </p:cNvSpPr>
          <p:nvPr>
            <p:ph type="sldNum" sz="quarter" idx="12"/>
          </p:nvPr>
        </p:nvSpPr>
        <p:spPr/>
        <p:txBody>
          <a:bodyPr/>
          <a:lstStyle>
            <a:lvl1pPr>
              <a:defRPr/>
            </a:lvl1pPr>
          </a:lstStyle>
          <a:p>
            <a:pPr>
              <a:defRPr/>
            </a:pPr>
            <a:fld id="{4207E9DC-D984-43C7-BFB8-B4B8E0B07085}" type="slidenum">
              <a:rPr lang="fil-PH"/>
              <a:pPr>
                <a:defRPr/>
              </a:pPr>
              <a:t>‹#›</a:t>
            </a:fld>
            <a:endParaRPr lang="fil-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49ABD907-18C3-4E11-BFCA-5FEC87E46386}" type="datetime1">
              <a:rPr lang="fil-PH"/>
              <a:pPr>
                <a:defRPr/>
              </a:pPr>
              <a:t>12/2/2017</a:t>
            </a:fld>
            <a:endParaRPr lang="fil-PH"/>
          </a:p>
        </p:txBody>
      </p:sp>
      <p:sp>
        <p:nvSpPr>
          <p:cNvPr id="8" name="Footer Placeholder 5"/>
          <p:cNvSpPr>
            <a:spLocks noGrp="1"/>
          </p:cNvSpPr>
          <p:nvPr>
            <p:ph type="ftr" sz="quarter" idx="11"/>
          </p:nvPr>
        </p:nvSpPr>
        <p:spPr/>
        <p:txBody>
          <a:bodyPr/>
          <a:lstStyle>
            <a:lvl1pPr>
              <a:defRPr/>
            </a:lvl1pPr>
          </a:lstStyle>
          <a:p>
            <a:pPr>
              <a:defRPr/>
            </a:pPr>
            <a:endParaRPr lang="fil-PH"/>
          </a:p>
        </p:txBody>
      </p:sp>
      <p:sp>
        <p:nvSpPr>
          <p:cNvPr id="9" name="Slide Number Placeholder 6"/>
          <p:cNvSpPr>
            <a:spLocks noGrp="1"/>
          </p:cNvSpPr>
          <p:nvPr>
            <p:ph type="sldNum" sz="quarter" idx="12"/>
          </p:nvPr>
        </p:nvSpPr>
        <p:spPr/>
        <p:txBody>
          <a:bodyPr/>
          <a:lstStyle>
            <a:lvl1pPr>
              <a:defRPr/>
            </a:lvl1pPr>
          </a:lstStyle>
          <a:p>
            <a:pPr>
              <a:defRPr/>
            </a:pPr>
            <a:fld id="{C91E4077-A149-404F-8819-F5EE94FA7CAE}" type="slidenum">
              <a:rPr lang="fil-PH"/>
              <a:pPr>
                <a:defRPr/>
              </a:pPr>
              <a:t>‹#›</a:t>
            </a:fld>
            <a:endParaRPr lang="fil-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DCE1EE97-B9CC-460A-8D51-4DFBA56FF4C8}" type="datetime1">
              <a:rPr lang="fil-PH"/>
              <a:pPr>
                <a:defRPr/>
              </a:pPr>
              <a:t>12/2/2017</a:t>
            </a:fld>
            <a:endParaRPr lang="fil-PH"/>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fil-PH"/>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5ACE854E-07A3-4D92-B1E3-2C00368BFB4D}" type="slidenum">
              <a:rPr lang="fil-PH"/>
              <a:pPr>
                <a:defRPr/>
              </a:pPr>
              <a:t>‹#›</a:t>
            </a:fld>
            <a:endParaRPr lang="fil-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E1DC0478-96CE-4503-8DE6-9F9DCD1EF44A}" type="datetime1">
              <a:rPr lang="fil-PH"/>
              <a:pPr>
                <a:defRPr/>
              </a:pPr>
              <a:t>12/2/2017</a:t>
            </a:fld>
            <a:endParaRPr lang="fil-PH"/>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fil-PH"/>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1CBFFD86-8345-4E2A-99B2-27F90A2B38D3}" type="slidenum">
              <a:rPr lang="fil-PH"/>
              <a:pPr>
                <a:defRPr/>
              </a:pPr>
              <a:t>‹#›</a:t>
            </a:fld>
            <a:endParaRPr lang="fil-PH"/>
          </a:p>
        </p:txBody>
      </p:sp>
    </p:spTree>
  </p:cSld>
  <p:clrMap bg1="lt1" tx1="dk1" bg2="lt2" tx2="dk2" accent1="accent1" accent2="accent2" accent3="accent3" accent4="accent4" accent5="accent5" accent6="accent6" hlink="hlink" folHlink="folHlink"/>
  <p:sldLayoutIdLst>
    <p:sldLayoutId id="2147483803" r:id="rId1"/>
    <p:sldLayoutId id="2147483796" r:id="rId2"/>
    <p:sldLayoutId id="2147483804" r:id="rId3"/>
    <p:sldLayoutId id="2147483797" r:id="rId4"/>
    <p:sldLayoutId id="2147483798" r:id="rId5"/>
    <p:sldLayoutId id="2147483799" r:id="rId6"/>
    <p:sldLayoutId id="2147483800" r:id="rId7"/>
    <p:sldLayoutId id="2147483805" r:id="rId8"/>
    <p:sldLayoutId id="2147483806" r:id="rId9"/>
    <p:sldLayoutId id="2147483801" r:id="rId10"/>
    <p:sldLayoutId id="2147483802"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295400" y="4724400"/>
            <a:ext cx="6400800" cy="1066800"/>
          </a:xfrm>
        </p:spPr>
        <p:txBody>
          <a:bodyPr/>
          <a:lstStyle/>
          <a:p>
            <a:pPr eaLnBrk="1" hangingPunct="1">
              <a:spcBef>
                <a:spcPct val="0"/>
              </a:spcBef>
            </a:pPr>
            <a:r>
              <a:rPr lang="en-PH" sz="2000" dirty="0" smtClean="0">
                <a:solidFill>
                  <a:schemeClr val="tx1"/>
                </a:solidFill>
              </a:rPr>
              <a:t>Department of Education</a:t>
            </a:r>
          </a:p>
          <a:p>
            <a:pPr eaLnBrk="1" hangingPunct="1">
              <a:spcBef>
                <a:spcPct val="0"/>
              </a:spcBef>
            </a:pPr>
            <a:r>
              <a:rPr lang="en-PH" sz="2000" dirty="0" smtClean="0">
                <a:solidFill>
                  <a:schemeClr val="tx1"/>
                </a:solidFill>
              </a:rPr>
              <a:t>BUREAU OF EDUCATION ASSESSMENT</a:t>
            </a:r>
            <a:endParaRPr lang="fil-PH" sz="2000" dirty="0" smtClean="0">
              <a:solidFill>
                <a:schemeClr val="tx1"/>
              </a:solidFill>
            </a:endParaRPr>
          </a:p>
          <a:p>
            <a:pPr eaLnBrk="1" hangingPunct="1">
              <a:spcBef>
                <a:spcPct val="0"/>
              </a:spcBef>
            </a:pPr>
            <a:r>
              <a:rPr lang="fil-PH" sz="2000" dirty="0" smtClean="0">
                <a:solidFill>
                  <a:schemeClr val="tx1"/>
                </a:solidFill>
              </a:rPr>
              <a:t>2017</a:t>
            </a:r>
          </a:p>
        </p:txBody>
      </p:sp>
      <p:sp>
        <p:nvSpPr>
          <p:cNvPr id="6147" name="Title 1"/>
          <p:cNvSpPr>
            <a:spLocks noGrp="1"/>
          </p:cNvSpPr>
          <p:nvPr>
            <p:ph type="ctrTitle"/>
          </p:nvPr>
        </p:nvSpPr>
        <p:spPr>
          <a:xfrm>
            <a:off x="457200" y="1506538"/>
            <a:ext cx="8229600" cy="1470025"/>
          </a:xfrm>
        </p:spPr>
        <p:txBody>
          <a:bodyPr/>
          <a:lstStyle/>
          <a:p>
            <a:pPr eaLnBrk="1" hangingPunct="1"/>
            <a:r>
              <a:rPr lang="fil-PH" sz="4400" b="1" dirty="0" smtClean="0"/>
              <a:t>Testing Personnel</a:t>
            </a:r>
          </a:p>
        </p:txBody>
      </p:sp>
      <p:pic>
        <p:nvPicPr>
          <p:cNvPr id="6148" name="Picture 4" descr="NEW DEPED LOGO"/>
          <p:cNvPicPr>
            <a:picLocks noChangeAspect="1" noChangeArrowheads="1"/>
          </p:cNvPicPr>
          <p:nvPr/>
        </p:nvPicPr>
        <p:blipFill>
          <a:blip r:embed="rId2" cstate="print"/>
          <a:srcRect/>
          <a:stretch>
            <a:fillRect/>
          </a:stretch>
        </p:blipFill>
        <p:spPr bwMode="auto">
          <a:xfrm>
            <a:off x="304800" y="228600"/>
            <a:ext cx="1817688" cy="914400"/>
          </a:xfrm>
          <a:prstGeom prst="rect">
            <a:avLst/>
          </a:prstGeom>
          <a:noFill/>
          <a:ln w="9525">
            <a:noFill/>
            <a:miter lim="800000"/>
            <a:headEnd/>
            <a:tailEnd/>
          </a:ln>
        </p:spPr>
      </p:pic>
      <p:sp>
        <p:nvSpPr>
          <p:cNvPr id="6" name="Subtitle 2"/>
          <p:cNvSpPr txBox="1">
            <a:spLocks/>
          </p:cNvSpPr>
          <p:nvPr/>
        </p:nvSpPr>
        <p:spPr>
          <a:xfrm>
            <a:off x="228600" y="6477000"/>
            <a:ext cx="1295400" cy="228600"/>
          </a:xfrm>
          <a:prstGeom prst="rect">
            <a:avLst/>
          </a:prstGeom>
        </p:spPr>
        <p:txBody>
          <a:bodyPr>
            <a:normAutofit/>
          </a:bodyPr>
          <a:lstStyle/>
          <a:p>
            <a:pPr fontAlgn="auto">
              <a:spcBef>
                <a:spcPts val="580"/>
              </a:spcBef>
              <a:spcAft>
                <a:spcPts val="0"/>
              </a:spcAft>
              <a:buClr>
                <a:schemeClr val="accent1"/>
              </a:buClr>
              <a:buSzPct val="85000"/>
              <a:buFont typeface="Wingdings 2"/>
              <a:buNone/>
              <a:defRPr/>
            </a:pPr>
            <a:r>
              <a:rPr lang="en-PH" sz="800" b="1" dirty="0">
                <a:solidFill>
                  <a:schemeClr val="tx2"/>
                </a:solidFill>
                <a:latin typeface="+mn-lt"/>
                <a:cs typeface="+mn-cs"/>
              </a:rPr>
              <a:t>Edited </a:t>
            </a:r>
            <a:r>
              <a:rPr lang="en-PH" sz="800" b="1" dirty="0" smtClean="0">
                <a:solidFill>
                  <a:schemeClr val="tx2"/>
                </a:solidFill>
                <a:latin typeface="+mn-lt"/>
                <a:cs typeface="+mn-cs"/>
              </a:rPr>
              <a:t>2017/BEA-EAD</a:t>
            </a:r>
            <a:endParaRPr lang="fil-PH" sz="800" dirty="0">
              <a:solidFill>
                <a:schemeClr val="tx2"/>
              </a:solidFill>
              <a:latin typeface="+mn-lt"/>
              <a:cs typeface="+mn-cs"/>
            </a:endParaRPr>
          </a:p>
        </p:txBody>
      </p:sp>
      <p:pic>
        <p:nvPicPr>
          <p:cNvPr id="6150" name="Picture 6" descr="logo bea.png"/>
          <p:cNvPicPr>
            <a:picLocks noChangeAspect="1"/>
          </p:cNvPicPr>
          <p:nvPr/>
        </p:nvPicPr>
        <p:blipFill>
          <a:blip r:embed="rId3" cstate="print"/>
          <a:srcRect/>
          <a:stretch>
            <a:fillRect/>
          </a:stretch>
        </p:blipFill>
        <p:spPr bwMode="auto">
          <a:xfrm>
            <a:off x="7467600" y="152400"/>
            <a:ext cx="1447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4381F3-4C59-4C62-B198-ECEDA281CA0D}" type="slidenum">
              <a:rPr lang="fil-PH"/>
              <a:pPr>
                <a:defRPr/>
              </a:pPr>
              <a:t>10</a:t>
            </a:fld>
            <a:endParaRPr lang="fil-PH"/>
          </a:p>
        </p:txBody>
      </p:sp>
      <p:sp>
        <p:nvSpPr>
          <p:cNvPr id="39939" name="Title 4"/>
          <p:cNvSpPr>
            <a:spLocks noGrp="1"/>
          </p:cNvSpPr>
          <p:nvPr>
            <p:ph type="ctrTitle"/>
          </p:nvPr>
        </p:nvSpPr>
        <p:spPr>
          <a:xfrm>
            <a:off x="131763" y="1506538"/>
            <a:ext cx="8915400" cy="1470025"/>
          </a:xfrm>
        </p:spPr>
        <p:txBody>
          <a:bodyPr/>
          <a:lstStyle/>
          <a:p>
            <a:r>
              <a:rPr lang="en-PH" b="1" dirty="0" smtClean="0"/>
              <a:t>Monitoring and Evaluation</a:t>
            </a:r>
            <a:br>
              <a:rPr lang="en-PH" b="1" dirty="0" smtClean="0"/>
            </a:br>
            <a:r>
              <a:rPr lang="en-PH" b="1" dirty="0" smtClean="0"/>
              <a:t>of Test Administration</a:t>
            </a:r>
            <a:endParaRPr lang="fil-PH" dirty="0" smtClean="0"/>
          </a:p>
        </p:txBody>
      </p:sp>
      <p:sp>
        <p:nvSpPr>
          <p:cNvPr id="39940" name="Subtitle 6"/>
          <p:cNvSpPr>
            <a:spLocks noGrp="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28600"/>
            <a:ext cx="7772400" cy="5791200"/>
          </a:xfrm>
        </p:spPr>
        <p:txBody>
          <a:bodyPr/>
          <a:lstStyle/>
          <a:p>
            <a:pPr>
              <a:buNone/>
            </a:pPr>
            <a:r>
              <a:rPr lang="en-PH" sz="3600" dirty="0" smtClean="0"/>
              <a:t>The national test administration shall be monitored and evaluated in levels: </a:t>
            </a:r>
          </a:p>
          <a:p>
            <a:pPr>
              <a:buNone/>
            </a:pPr>
            <a:r>
              <a:rPr lang="en-PH" sz="3600" dirty="0" smtClean="0"/>
              <a:t>by the Central Office through BEA and </a:t>
            </a:r>
          </a:p>
          <a:p>
            <a:pPr>
              <a:buNone/>
            </a:pPr>
            <a:r>
              <a:rPr lang="en-PH" sz="3600" dirty="0" smtClean="0"/>
              <a:t>by the Regional and Schools Division Offices and schools through their field personnel. For the Placement/Accreditation/Equivalency</a:t>
            </a:r>
          </a:p>
          <a:p>
            <a:pPr>
              <a:buNone/>
            </a:pPr>
            <a:r>
              <a:rPr lang="en-PH" sz="3600" dirty="0" smtClean="0"/>
              <a:t>Tests, the test administration shall also be monitored and evaluated by the Bureau of Learning Delivery.</a:t>
            </a:r>
            <a:endParaRPr lang="en-PH" sz="3600" dirty="0"/>
          </a:p>
        </p:txBody>
      </p:sp>
      <p:sp>
        <p:nvSpPr>
          <p:cNvPr id="4" name="Slide Number Placeholder 3"/>
          <p:cNvSpPr>
            <a:spLocks noGrp="1"/>
          </p:cNvSpPr>
          <p:nvPr>
            <p:ph type="sldNum" sz="quarter" idx="12"/>
          </p:nvPr>
        </p:nvSpPr>
        <p:spPr/>
        <p:txBody>
          <a:bodyPr/>
          <a:lstStyle/>
          <a:p>
            <a:pPr>
              <a:defRPr/>
            </a:pPr>
            <a:fld id="{8045265A-3BF3-4A8B-91DB-53A6E6C2190E}" type="slidenum">
              <a:rPr lang="fil-PH" smtClean="0"/>
              <a:pPr>
                <a:defRPr/>
              </a:pPr>
              <a:t>11</a:t>
            </a:fld>
            <a:endParaRPr lang="fil-PH"/>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52400"/>
            <a:ext cx="7772400" cy="5867400"/>
          </a:xfrm>
        </p:spPr>
        <p:txBody>
          <a:bodyPr/>
          <a:lstStyle/>
          <a:p>
            <a:r>
              <a:rPr lang="en-PH" sz="3200" dirty="0" smtClean="0"/>
              <a:t>The Regional and Division Offices shall form a committee to monitor and evaluate the processes done before, during, and after the conduct of the test using a monitoring tool. </a:t>
            </a:r>
          </a:p>
          <a:p>
            <a:r>
              <a:rPr lang="en-PH" sz="3200" dirty="0" smtClean="0"/>
              <a:t>A monitoring tool is provided to every test monitor to ensure that the standard procedures are followed.</a:t>
            </a:r>
          </a:p>
          <a:p>
            <a:r>
              <a:rPr lang="en-PH" sz="3200" dirty="0" smtClean="0"/>
              <a:t>The monitoring and evaluation to be conducted in random schools in select divisions shall be part of the research on the effectiveness of the test administration scheme and utilization of data.</a:t>
            </a:r>
            <a:endParaRPr lang="en-PH" sz="3200" dirty="0"/>
          </a:p>
        </p:txBody>
      </p:sp>
      <p:sp>
        <p:nvSpPr>
          <p:cNvPr id="4" name="Slide Number Placeholder 3"/>
          <p:cNvSpPr>
            <a:spLocks noGrp="1"/>
          </p:cNvSpPr>
          <p:nvPr>
            <p:ph type="sldNum" sz="quarter" idx="12"/>
          </p:nvPr>
        </p:nvSpPr>
        <p:spPr/>
        <p:txBody>
          <a:bodyPr/>
          <a:lstStyle/>
          <a:p>
            <a:pPr>
              <a:defRPr/>
            </a:pPr>
            <a:fld id="{8045265A-3BF3-4A8B-91DB-53A6E6C2190E}" type="slidenum">
              <a:rPr lang="fil-PH" smtClean="0"/>
              <a:pPr>
                <a:defRPr/>
              </a:pPr>
              <a:t>12</a:t>
            </a:fld>
            <a:endParaRPr lang="fil-PH"/>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52400"/>
            <a:ext cx="7772400" cy="5867400"/>
          </a:xfrm>
        </p:spPr>
        <p:txBody>
          <a:bodyPr/>
          <a:lstStyle/>
          <a:p>
            <a:pPr>
              <a:buNone/>
            </a:pPr>
            <a:r>
              <a:rPr lang="en-PH" sz="3600" dirty="0" smtClean="0"/>
              <a:t>The Regional Office committee shall be composed of personnel from the Curriculum and Learning Management Division (CLMD) and Quality Assurance Division (QAD), while the Schools Division Office committee shall be composed of personnel from the Curriculum and Instruction Division (CID) and the School Governance and Operations Division (SGOD).</a:t>
            </a:r>
            <a:endParaRPr lang="en-PH" sz="3600" dirty="0"/>
          </a:p>
        </p:txBody>
      </p:sp>
      <p:sp>
        <p:nvSpPr>
          <p:cNvPr id="4" name="Slide Number Placeholder 3"/>
          <p:cNvSpPr>
            <a:spLocks noGrp="1"/>
          </p:cNvSpPr>
          <p:nvPr>
            <p:ph type="sldNum" sz="quarter" idx="12"/>
          </p:nvPr>
        </p:nvSpPr>
        <p:spPr/>
        <p:txBody>
          <a:bodyPr/>
          <a:lstStyle/>
          <a:p>
            <a:pPr>
              <a:defRPr/>
            </a:pPr>
            <a:fld id="{8045265A-3BF3-4A8B-91DB-53A6E6C2190E}" type="slidenum">
              <a:rPr lang="fil-PH" smtClean="0"/>
              <a:pPr>
                <a:defRPr/>
              </a:pPr>
              <a:t>13</a:t>
            </a:fld>
            <a:endParaRPr lang="fil-PH"/>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ubtitle 5"/>
          <p:cNvSpPr>
            <a:spLocks noGrp="1"/>
          </p:cNvSpPr>
          <p:nvPr>
            <p:ph type="subTitle" idx="1"/>
          </p:nvPr>
        </p:nvSpPr>
        <p:spPr>
          <a:xfrm>
            <a:off x="762000" y="3200400"/>
            <a:ext cx="8077200" cy="3276600"/>
          </a:xfrm>
        </p:spPr>
        <p:txBody>
          <a:bodyPr/>
          <a:lstStyle/>
          <a:p>
            <a:pPr algn="l" eaLnBrk="1" hangingPunct="1"/>
            <a:r>
              <a:rPr lang="en-PH" sz="2400" smtClean="0">
                <a:solidFill>
                  <a:schemeClr val="tx1"/>
                </a:solidFill>
              </a:rPr>
              <a:t>Oath of Confidentiality</a:t>
            </a:r>
            <a:endParaRPr lang="en-PH" sz="2400" b="1" i="1" smtClean="0">
              <a:solidFill>
                <a:srgbClr val="FF0000"/>
              </a:solidFill>
            </a:endParaRPr>
          </a:p>
          <a:p>
            <a:pPr algn="l" eaLnBrk="1" hangingPunct="1"/>
            <a:r>
              <a:rPr lang="en-PH" sz="2400" smtClean="0">
                <a:solidFill>
                  <a:schemeClr val="tx1"/>
                </a:solidFill>
              </a:rPr>
              <a:t>Form 1 – List of Actual Examinees</a:t>
            </a:r>
          </a:p>
          <a:p>
            <a:pPr algn="l" eaLnBrk="1" hangingPunct="1"/>
            <a:r>
              <a:rPr lang="en-PH" sz="2400" smtClean="0">
                <a:solidFill>
                  <a:schemeClr val="tx1"/>
                </a:solidFill>
              </a:rPr>
              <a:t>Form 2 – Seat Plan</a:t>
            </a:r>
          </a:p>
          <a:p>
            <a:pPr algn="l" eaLnBrk="1" hangingPunct="1"/>
            <a:r>
              <a:rPr lang="en-PH" sz="2400" smtClean="0">
                <a:solidFill>
                  <a:schemeClr val="tx1"/>
                </a:solidFill>
              </a:rPr>
              <a:t>Form 3 – Test Materials Accounting Form</a:t>
            </a:r>
          </a:p>
          <a:p>
            <a:pPr algn="l" eaLnBrk="1" hangingPunct="1"/>
            <a:r>
              <a:rPr lang="en-PH" sz="2400" smtClean="0">
                <a:solidFill>
                  <a:schemeClr val="tx1"/>
                </a:solidFill>
              </a:rPr>
              <a:t>Form 4 – Chief Examiner’s Report Form</a:t>
            </a:r>
          </a:p>
          <a:p>
            <a:pPr algn="l" eaLnBrk="1" hangingPunct="1"/>
            <a:r>
              <a:rPr lang="en-PH" sz="2400" smtClean="0">
                <a:solidFill>
                  <a:schemeClr val="tx1"/>
                </a:solidFill>
              </a:rPr>
              <a:t>Form 5 –  Test Booklet Quantity and Completeness Verification Sheet</a:t>
            </a:r>
          </a:p>
          <a:p>
            <a:pPr algn="l" eaLnBrk="1" hangingPunct="1"/>
            <a:r>
              <a:rPr lang="en-PH" sz="2400" smtClean="0">
                <a:solidFill>
                  <a:schemeClr val="tx1"/>
                </a:solidFill>
              </a:rPr>
              <a:t>Form 6 – Answer Sheet Quantity and Completeness Verification Sheet</a:t>
            </a:r>
          </a:p>
          <a:p>
            <a:pPr algn="l" eaLnBrk="1" hangingPunct="1"/>
            <a:r>
              <a:rPr lang="en-PH" sz="2400" smtClean="0">
                <a:solidFill>
                  <a:schemeClr val="tx1"/>
                </a:solidFill>
              </a:rPr>
              <a:t>Form 7 – Room Examiner’s Test Administration Evaluation Report</a:t>
            </a:r>
          </a:p>
          <a:p>
            <a:pPr algn="l" eaLnBrk="1" hangingPunct="1"/>
            <a:endParaRPr lang="fil-PH" sz="2400" smtClean="0">
              <a:solidFill>
                <a:schemeClr val="tx1"/>
              </a:solidFill>
            </a:endParaRPr>
          </a:p>
        </p:txBody>
      </p:sp>
      <p:sp>
        <p:nvSpPr>
          <p:cNvPr id="3" name="Slide Number Placeholder 2"/>
          <p:cNvSpPr>
            <a:spLocks noGrp="1"/>
          </p:cNvSpPr>
          <p:nvPr>
            <p:ph type="sldNum" sz="quarter" idx="12"/>
          </p:nvPr>
        </p:nvSpPr>
        <p:spPr/>
        <p:txBody>
          <a:bodyPr/>
          <a:lstStyle/>
          <a:p>
            <a:pPr>
              <a:defRPr/>
            </a:pPr>
            <a:fld id="{C8F87A11-5C6A-4370-9F13-1FAA2B2B9531}" type="slidenum">
              <a:rPr lang="fil-PH"/>
              <a:pPr>
                <a:defRPr/>
              </a:pPr>
              <a:t>14</a:t>
            </a:fld>
            <a:endParaRPr lang="fil-PH"/>
          </a:p>
        </p:txBody>
      </p:sp>
      <p:sp>
        <p:nvSpPr>
          <p:cNvPr id="59396" name="Title 4"/>
          <p:cNvSpPr>
            <a:spLocks noGrp="1"/>
          </p:cNvSpPr>
          <p:nvPr>
            <p:ph type="ctrTitle"/>
          </p:nvPr>
        </p:nvSpPr>
        <p:spPr>
          <a:xfrm>
            <a:off x="131763" y="1506538"/>
            <a:ext cx="8915400" cy="1470025"/>
          </a:xfrm>
        </p:spPr>
        <p:txBody>
          <a:bodyPr/>
          <a:lstStyle/>
          <a:p>
            <a:pPr eaLnBrk="1" hangingPunct="1"/>
            <a:r>
              <a:rPr lang="fil-PH" smtClean="0"/>
              <a:t>The Forms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868363"/>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Oath of Confidentiality </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FDC7785A-E991-40AB-A9F0-D69B1F6B931A}" type="slidenum">
              <a:rPr lang="fil-PH"/>
              <a:pPr>
                <a:defRPr/>
              </a:pPr>
              <a:t>15</a:t>
            </a:fld>
            <a:endParaRPr lang="fil-PH"/>
          </a:p>
        </p:txBody>
      </p:sp>
      <p:sp>
        <p:nvSpPr>
          <p:cNvPr id="60420" name="Content Placeholder 3"/>
          <p:cNvSpPr>
            <a:spLocks noGrp="1"/>
          </p:cNvSpPr>
          <p:nvPr>
            <p:ph sz="quarter" idx="1"/>
          </p:nvPr>
        </p:nvSpPr>
        <p:spPr>
          <a:xfrm>
            <a:off x="304800" y="1295400"/>
            <a:ext cx="8686800" cy="5181600"/>
          </a:xfrm>
        </p:spPr>
        <p:txBody>
          <a:bodyPr/>
          <a:lstStyle/>
          <a:p>
            <a:pPr algn="just" eaLnBrk="1" hangingPunct="1">
              <a:buFont typeface="Wingdings 2" pitchFamily="18" charset="2"/>
              <a:buNone/>
            </a:pPr>
            <a:r>
              <a:rPr lang="fil-PH" dirty="0" smtClean="0"/>
              <a:t>		</a:t>
            </a:r>
            <a:r>
              <a:rPr lang="fil-PH" sz="2400" dirty="0" smtClean="0"/>
              <a:t>As part of the testing staff nationwide, tasked to receive, administer and retrieve the Test Materials for the ____________ (testing program), I hereby solemnly swear that I will strictly observe security measures to maintain the confidentiality of said materials.</a:t>
            </a:r>
          </a:p>
          <a:p>
            <a:pPr algn="just" eaLnBrk="1" hangingPunct="1">
              <a:buFont typeface="Wingdings 2" pitchFamily="18" charset="2"/>
              <a:buNone/>
            </a:pPr>
            <a:endParaRPr lang="fil-PH" sz="2400" dirty="0" smtClean="0"/>
          </a:p>
          <a:p>
            <a:pPr algn="just" eaLnBrk="1" hangingPunct="1">
              <a:buFont typeface="Wingdings 2" pitchFamily="18" charset="2"/>
              <a:buNone/>
            </a:pPr>
            <a:r>
              <a:rPr lang="fil-PH" sz="2000" dirty="0" smtClean="0"/>
              <a:t>Received from:				Received by:</a:t>
            </a:r>
          </a:p>
          <a:p>
            <a:pPr algn="just" eaLnBrk="1" hangingPunct="1">
              <a:buFont typeface="Wingdings 2" pitchFamily="18" charset="2"/>
              <a:buNone/>
            </a:pPr>
            <a:r>
              <a:rPr lang="fil-PH" sz="2000" dirty="0" smtClean="0"/>
              <a:t>(The Division Testing Coordinator)		(School Head/School Testing Coordinator)</a:t>
            </a:r>
          </a:p>
          <a:p>
            <a:pPr algn="just" eaLnBrk="1" hangingPunct="1">
              <a:buFont typeface="Wingdings 2" pitchFamily="18" charset="2"/>
              <a:buNone/>
            </a:pPr>
            <a:endParaRPr lang="fil-PH" sz="900" dirty="0" smtClean="0"/>
          </a:p>
          <a:p>
            <a:pPr algn="just" eaLnBrk="1" hangingPunct="1">
              <a:buFont typeface="Wingdings 2" pitchFamily="18" charset="2"/>
              <a:buNone/>
            </a:pPr>
            <a:r>
              <a:rPr lang="fil-PH" sz="2000" dirty="0" smtClean="0"/>
              <a:t>	________________________		 ________________________</a:t>
            </a:r>
          </a:p>
          <a:p>
            <a:pPr algn="just" eaLnBrk="1" hangingPunct="1">
              <a:buFont typeface="Wingdings 2" pitchFamily="18" charset="2"/>
              <a:buNone/>
            </a:pPr>
            <a:r>
              <a:rPr lang="fil-PH" sz="2000" dirty="0" smtClean="0"/>
              <a:t>	     Printed Name and Signature		       Printed Name and Signature</a:t>
            </a:r>
          </a:p>
          <a:p>
            <a:pPr algn="just" eaLnBrk="1" hangingPunct="1">
              <a:buFont typeface="Wingdings 2" pitchFamily="18" charset="2"/>
              <a:buNone/>
            </a:pPr>
            <a:endParaRPr lang="fil-PH" sz="800" dirty="0" smtClean="0"/>
          </a:p>
          <a:p>
            <a:pPr algn="just" eaLnBrk="1" hangingPunct="1">
              <a:buFont typeface="Wingdings 2" pitchFamily="18" charset="2"/>
              <a:buNone/>
            </a:pPr>
            <a:r>
              <a:rPr lang="fil-PH" sz="2000" dirty="0" smtClean="0"/>
              <a:t>	____________________		  ____________________</a:t>
            </a:r>
          </a:p>
          <a:p>
            <a:pPr algn="just" eaLnBrk="1" hangingPunct="1">
              <a:buFont typeface="Wingdings 2" pitchFamily="18" charset="2"/>
              <a:buNone/>
            </a:pPr>
            <a:r>
              <a:rPr lang="fil-PH" sz="2000" dirty="0" smtClean="0"/>
              <a:t>		       Date					     Date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152400"/>
            <a:ext cx="7772400" cy="1143000"/>
          </a:xfrm>
        </p:spPr>
        <p:txBody>
          <a:bodyPr>
            <a:normAutofit fontScale="90000"/>
          </a:bodyPr>
          <a:lstStyle/>
          <a:p>
            <a:pPr eaLnBrk="1" fontAlgn="auto" hangingPunct="1">
              <a:spcAft>
                <a:spcPts val="0"/>
              </a:spcAft>
              <a:defRPr/>
            </a:pPr>
            <a:r>
              <a:rPr lang="fil-PH" b="1" dirty="0" smtClean="0">
                <a:effectLst>
                  <a:outerShdw blurRad="38100" dist="38100" dir="2700000" algn="tl">
                    <a:srgbClr val="000000">
                      <a:alpha val="43137"/>
                    </a:srgbClr>
                  </a:outerShdw>
                </a:effectLst>
                <a:cs typeface="MV Boli" pitchFamily="2" charset="0"/>
              </a:rPr>
              <a:t>The Generic Forms </a:t>
            </a:r>
            <a:r>
              <a:rPr lang="fil-PH" b="1" u="sng" dirty="0" smtClean="0">
                <a:effectLst>
                  <a:outerShdw blurRad="38100" dist="38100" dir="2700000" algn="tl">
                    <a:srgbClr val="000000">
                      <a:alpha val="43137"/>
                    </a:srgbClr>
                  </a:outerShdw>
                </a:effectLst>
                <a:cs typeface="MV Boli" pitchFamily="2" charset="0"/>
              </a:rPr>
              <a:t> </a:t>
            </a:r>
            <a:br>
              <a:rPr lang="fil-PH" b="1" u="sng" dirty="0" smtClean="0">
                <a:effectLst>
                  <a:outerShdw blurRad="38100" dist="38100" dir="2700000" algn="tl">
                    <a:srgbClr val="000000">
                      <a:alpha val="43137"/>
                    </a:srgbClr>
                  </a:outerShdw>
                </a:effectLst>
                <a:cs typeface="MV Boli" pitchFamily="2" charset="0"/>
              </a:rPr>
            </a:br>
            <a:r>
              <a:rPr lang="fil-PH" b="1" dirty="0" smtClean="0">
                <a:effectLst>
                  <a:outerShdw blurRad="38100" dist="38100" dir="2700000" algn="tl">
                    <a:srgbClr val="000000">
                      <a:alpha val="43137"/>
                    </a:srgbClr>
                  </a:outerShdw>
                </a:effectLst>
                <a:cs typeface="MV Boli" pitchFamily="2" charset="0"/>
              </a:rPr>
              <a:t>Form 1</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E3135687-9BA6-40BC-BCDD-D0CB8E02A299}" type="slidenum">
              <a:rPr lang="fil-PH"/>
              <a:pPr>
                <a:defRPr/>
              </a:pPr>
              <a:t>16</a:t>
            </a:fld>
            <a:endParaRPr lang="fil-PH"/>
          </a:p>
        </p:txBody>
      </p:sp>
      <p:pic>
        <p:nvPicPr>
          <p:cNvPr id="61444" name="Picture 5" descr="form 1.png"/>
          <p:cNvPicPr>
            <a:picLocks noChangeAspect="1"/>
          </p:cNvPicPr>
          <p:nvPr/>
        </p:nvPicPr>
        <p:blipFill>
          <a:blip r:embed="rId2" cstate="print"/>
          <a:srcRect/>
          <a:stretch>
            <a:fillRect/>
          </a:stretch>
        </p:blipFill>
        <p:spPr bwMode="auto">
          <a:xfrm>
            <a:off x="304800" y="1371600"/>
            <a:ext cx="86106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63" y="165100"/>
            <a:ext cx="7772400" cy="792163"/>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Form 2</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C6B9AA0F-AA91-4AF3-A709-F325B03E8ABB}" type="slidenum">
              <a:rPr lang="fil-PH"/>
              <a:pPr>
                <a:defRPr/>
              </a:pPr>
              <a:t>17</a:t>
            </a:fld>
            <a:endParaRPr lang="fil-PH"/>
          </a:p>
        </p:txBody>
      </p:sp>
      <p:pic>
        <p:nvPicPr>
          <p:cNvPr id="62469" name="Picture 5" descr="form2.png"/>
          <p:cNvPicPr>
            <a:picLocks noChangeAspect="1"/>
          </p:cNvPicPr>
          <p:nvPr/>
        </p:nvPicPr>
        <p:blipFill>
          <a:blip r:embed="rId2" cstate="print"/>
          <a:srcRect/>
          <a:stretch>
            <a:fillRect/>
          </a:stretch>
        </p:blipFill>
        <p:spPr bwMode="auto">
          <a:xfrm>
            <a:off x="381000" y="914400"/>
            <a:ext cx="84582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884238"/>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Form 3</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370B22C5-6A93-4A35-BC60-DC6EBEAA9C3A}" type="slidenum">
              <a:rPr lang="fil-PH"/>
              <a:pPr>
                <a:defRPr/>
              </a:pPr>
              <a:t>18</a:t>
            </a:fld>
            <a:endParaRPr lang="fil-PH"/>
          </a:p>
        </p:txBody>
      </p:sp>
      <p:pic>
        <p:nvPicPr>
          <p:cNvPr id="63492" name="Picture 4" descr="form 3.png"/>
          <p:cNvPicPr>
            <a:picLocks noChangeAspect="1"/>
          </p:cNvPicPr>
          <p:nvPr/>
        </p:nvPicPr>
        <p:blipFill>
          <a:blip r:embed="rId2" cstate="print"/>
          <a:srcRect/>
          <a:stretch>
            <a:fillRect/>
          </a:stretch>
        </p:blipFill>
        <p:spPr bwMode="auto">
          <a:xfrm>
            <a:off x="606425" y="1066800"/>
            <a:ext cx="8232775" cy="513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44563"/>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Form 4</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43E724BA-DCD3-47E7-BA66-34398700F553}" type="slidenum">
              <a:rPr lang="fil-PH"/>
              <a:pPr>
                <a:defRPr/>
              </a:pPr>
              <a:t>19</a:t>
            </a:fld>
            <a:endParaRPr lang="fil-PH"/>
          </a:p>
        </p:txBody>
      </p:sp>
      <p:pic>
        <p:nvPicPr>
          <p:cNvPr id="64516" name="Picture 3"/>
          <p:cNvPicPr>
            <a:picLocks noChangeAspect="1" noChangeArrowheads="1"/>
          </p:cNvPicPr>
          <p:nvPr/>
        </p:nvPicPr>
        <p:blipFill>
          <a:blip r:embed="rId2" cstate="print"/>
          <a:srcRect/>
          <a:stretch>
            <a:fillRect/>
          </a:stretch>
        </p:blipFill>
        <p:spPr bwMode="auto">
          <a:xfrm>
            <a:off x="4876800" y="1066800"/>
            <a:ext cx="4038600" cy="5410200"/>
          </a:xfrm>
          <a:prstGeom prst="rect">
            <a:avLst/>
          </a:prstGeom>
          <a:noFill/>
          <a:ln w="9525">
            <a:solidFill>
              <a:schemeClr val="tx1"/>
            </a:solidFill>
            <a:miter lim="800000"/>
            <a:headEnd/>
            <a:tailEnd/>
          </a:ln>
        </p:spPr>
      </p:pic>
      <p:pic>
        <p:nvPicPr>
          <p:cNvPr id="64517" name="Picture 5" descr="form 4.png"/>
          <p:cNvPicPr>
            <a:picLocks noChangeAspect="1"/>
          </p:cNvPicPr>
          <p:nvPr/>
        </p:nvPicPr>
        <p:blipFill>
          <a:blip r:embed="rId3" cstate="print"/>
          <a:srcRect/>
          <a:stretch>
            <a:fillRect/>
          </a:stretch>
        </p:blipFill>
        <p:spPr bwMode="auto">
          <a:xfrm>
            <a:off x="685800" y="1066800"/>
            <a:ext cx="4076700" cy="543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normAutofit fontScale="90000"/>
          </a:bodyPr>
          <a:lstStyle/>
          <a:p>
            <a:pPr eaLnBrk="1" fontAlgn="auto" hangingPunct="1">
              <a:spcAft>
                <a:spcPts val="0"/>
              </a:spcAft>
              <a:defRPr/>
            </a:pPr>
            <a:r>
              <a:rPr lang="en-PH" b="1" dirty="0" smtClean="0">
                <a:effectLst>
                  <a:outerShdw blurRad="38100" dist="38100" dir="2700000" algn="tl">
                    <a:srgbClr val="000000">
                      <a:alpha val="43137"/>
                    </a:srgbClr>
                  </a:outerShdw>
                </a:effectLst>
              </a:rPr>
              <a:t>       </a:t>
            </a:r>
            <a:r>
              <a:rPr lang="en-PH" b="1" dirty="0" err="1" smtClean="0">
                <a:effectLst>
                  <a:outerShdw blurRad="38100" dist="38100" dir="2700000" algn="tl">
                    <a:srgbClr val="000000">
                      <a:alpha val="43137"/>
                    </a:srgbClr>
                  </a:outerShdw>
                </a:effectLst>
              </a:rPr>
              <a:t>Accronym</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772B7177-9CB6-4318-BD61-063765A1796D}" type="slidenum">
              <a:rPr lang="fil-PH"/>
              <a:pPr>
                <a:defRPr/>
              </a:pPr>
              <a:t>2</a:t>
            </a:fld>
            <a:endParaRPr lang="fil-PH"/>
          </a:p>
        </p:txBody>
      </p:sp>
      <p:sp>
        <p:nvSpPr>
          <p:cNvPr id="7172" name="Content Placeholder 3"/>
          <p:cNvSpPr>
            <a:spLocks noGrp="1"/>
          </p:cNvSpPr>
          <p:nvPr>
            <p:ph sz="quarter" idx="1"/>
          </p:nvPr>
        </p:nvSpPr>
        <p:spPr>
          <a:xfrm>
            <a:off x="914400" y="609600"/>
            <a:ext cx="7772400" cy="6096000"/>
          </a:xfrm>
        </p:spPr>
        <p:txBody>
          <a:bodyPr/>
          <a:lstStyle/>
          <a:p>
            <a:pPr eaLnBrk="1" hangingPunct="1">
              <a:spcBef>
                <a:spcPct val="0"/>
              </a:spcBef>
            </a:pPr>
            <a:r>
              <a:rPr lang="en-PH" sz="2200" dirty="0" smtClean="0"/>
              <a:t>SDS		- Schools Division Superintendent</a:t>
            </a:r>
          </a:p>
          <a:p>
            <a:pPr eaLnBrk="1" hangingPunct="1">
              <a:spcBef>
                <a:spcPct val="0"/>
              </a:spcBef>
            </a:pPr>
            <a:r>
              <a:rPr lang="en-PH" sz="2200" dirty="0" smtClean="0"/>
              <a:t>RTC                 -Regional Testing Coordinator</a:t>
            </a:r>
          </a:p>
          <a:p>
            <a:pPr eaLnBrk="1" hangingPunct="1">
              <a:spcBef>
                <a:spcPct val="0"/>
              </a:spcBef>
            </a:pPr>
            <a:r>
              <a:rPr lang="en-PH" sz="2200" dirty="0" smtClean="0"/>
              <a:t>DTC		-Division Testing Coordinator</a:t>
            </a:r>
          </a:p>
          <a:p>
            <a:pPr eaLnBrk="1" hangingPunct="1">
              <a:spcBef>
                <a:spcPct val="0"/>
              </a:spcBef>
            </a:pPr>
            <a:r>
              <a:rPr lang="en-PH" sz="2200" dirty="0" smtClean="0"/>
              <a:t>PSS		-Private School Supervisor</a:t>
            </a:r>
          </a:p>
          <a:p>
            <a:pPr eaLnBrk="1" hangingPunct="1">
              <a:spcBef>
                <a:spcPct val="0"/>
              </a:spcBef>
            </a:pPr>
            <a:r>
              <a:rPr lang="en-PH" sz="2200" dirty="0" smtClean="0"/>
              <a:t>SH		-School Head</a:t>
            </a:r>
          </a:p>
          <a:p>
            <a:pPr eaLnBrk="1" hangingPunct="1">
              <a:spcBef>
                <a:spcPct val="0"/>
              </a:spcBef>
            </a:pPr>
            <a:r>
              <a:rPr lang="en-PH" sz="2200" dirty="0" smtClean="0"/>
              <a:t>STC		-School Testing Coordinator</a:t>
            </a:r>
          </a:p>
          <a:p>
            <a:pPr eaLnBrk="1" hangingPunct="1">
              <a:spcBef>
                <a:spcPct val="0"/>
              </a:spcBef>
            </a:pPr>
            <a:r>
              <a:rPr lang="en-PH" sz="2200" dirty="0" smtClean="0"/>
              <a:t>CE		-Chief Examiner</a:t>
            </a:r>
          </a:p>
          <a:p>
            <a:pPr eaLnBrk="1" hangingPunct="1">
              <a:spcBef>
                <a:spcPct val="0"/>
              </a:spcBef>
            </a:pPr>
            <a:r>
              <a:rPr lang="en-PH" sz="2200" dirty="0" smtClean="0"/>
              <a:t>RS		-Room Supervisor</a:t>
            </a:r>
          </a:p>
          <a:p>
            <a:pPr eaLnBrk="1" hangingPunct="1">
              <a:spcBef>
                <a:spcPct val="0"/>
              </a:spcBef>
            </a:pPr>
            <a:r>
              <a:rPr lang="en-PH" sz="2200" dirty="0" smtClean="0"/>
              <a:t>RE		-Room Examiner</a:t>
            </a:r>
          </a:p>
          <a:p>
            <a:pPr eaLnBrk="1" hangingPunct="1">
              <a:spcBef>
                <a:spcPct val="0"/>
              </a:spcBef>
            </a:pPr>
            <a:r>
              <a:rPr lang="en-PH" sz="2200" dirty="0" smtClean="0"/>
              <a:t>LRN		-Learner Reference Number </a:t>
            </a:r>
            <a:endParaRPr lang="en-PH" sz="2200" i="1" dirty="0" smtClean="0">
              <a:solidFill>
                <a:srgbClr val="FF0000"/>
              </a:solidFill>
            </a:endParaRPr>
          </a:p>
          <a:p>
            <a:pPr eaLnBrk="1" hangingPunct="1">
              <a:spcBef>
                <a:spcPct val="0"/>
              </a:spcBef>
            </a:pPr>
            <a:r>
              <a:rPr lang="en-PH" sz="2200" dirty="0" smtClean="0"/>
              <a:t>TMs		-Test Materials</a:t>
            </a:r>
          </a:p>
          <a:p>
            <a:pPr eaLnBrk="1" hangingPunct="1">
              <a:spcBef>
                <a:spcPct val="0"/>
              </a:spcBef>
            </a:pPr>
            <a:r>
              <a:rPr lang="en-PH" sz="2200" dirty="0" smtClean="0"/>
              <a:t>TB		-Test Booklet</a:t>
            </a:r>
          </a:p>
          <a:p>
            <a:pPr eaLnBrk="1" hangingPunct="1">
              <a:spcBef>
                <a:spcPct val="0"/>
              </a:spcBef>
            </a:pPr>
            <a:r>
              <a:rPr lang="en-PH" sz="2200" dirty="0" smtClean="0"/>
              <a:t>AS		-Answer Sheet</a:t>
            </a:r>
          </a:p>
          <a:p>
            <a:pPr eaLnBrk="1" hangingPunct="1">
              <a:spcBef>
                <a:spcPct val="0"/>
              </a:spcBef>
            </a:pPr>
            <a:r>
              <a:rPr lang="en-PH" sz="2200" dirty="0" smtClean="0"/>
              <a:t>EH		-Examiner’s Handbook</a:t>
            </a:r>
          </a:p>
          <a:p>
            <a:pPr eaLnBrk="1" hangingPunct="1">
              <a:spcBef>
                <a:spcPct val="0"/>
              </a:spcBef>
            </a:pPr>
            <a:r>
              <a:rPr lang="en-PH" sz="2200" dirty="0" smtClean="0"/>
              <a:t>SSH		-</a:t>
            </a:r>
            <a:r>
              <a:rPr lang="en-PH" sz="2200" dirty="0" err="1" smtClean="0"/>
              <a:t>Scannable</a:t>
            </a:r>
            <a:r>
              <a:rPr lang="en-PH" sz="2200" dirty="0" smtClean="0"/>
              <a:t> School Header</a:t>
            </a:r>
          </a:p>
          <a:p>
            <a:pPr eaLnBrk="1" hangingPunct="1">
              <a:spcBef>
                <a:spcPct val="0"/>
              </a:spcBef>
            </a:pPr>
            <a:r>
              <a:rPr lang="en-PH" sz="2200" dirty="0" smtClean="0"/>
              <a:t>ETRE		-Examiner’s Transmittal Report Envelope</a:t>
            </a:r>
          </a:p>
          <a:p>
            <a:pPr eaLnBrk="1" hangingPunct="1">
              <a:spcBef>
                <a:spcPct val="0"/>
              </a:spcBef>
            </a:pPr>
            <a:r>
              <a:rPr lang="en-PH" sz="2200" dirty="0" smtClean="0"/>
              <a:t>CETRE	-Chief Examiner’s Transmittal Report Envelope</a:t>
            </a:r>
          </a:p>
          <a:p>
            <a:pPr eaLnBrk="1" hangingPunct="1">
              <a:spcBef>
                <a:spcPct val="0"/>
              </a:spcBef>
            </a:pPr>
            <a:r>
              <a:rPr lang="en-PH" sz="2200" dirty="0" smtClean="0"/>
              <a:t>COR		- Certificate of Rating</a:t>
            </a:r>
          </a:p>
          <a:p>
            <a:pPr eaLnBrk="1" hangingPunct="1">
              <a:spcBef>
                <a:spcPct val="0"/>
              </a:spcBef>
            </a:pPr>
            <a:endParaRPr lang="en-PH" sz="2200" dirty="0" smtClean="0"/>
          </a:p>
          <a:p>
            <a:pPr eaLnBrk="1" hangingPunct="1">
              <a:spcBef>
                <a:spcPct val="0"/>
              </a:spcBef>
            </a:pPr>
            <a:endParaRPr lang="fil-PH"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Forms 5 and 6</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7B437592-530E-4C01-B979-D35B3DADF26E}" type="slidenum">
              <a:rPr lang="fil-PH"/>
              <a:pPr>
                <a:defRPr/>
              </a:pPr>
              <a:t>20</a:t>
            </a:fld>
            <a:endParaRPr lang="fil-PH"/>
          </a:p>
        </p:txBody>
      </p:sp>
      <p:pic>
        <p:nvPicPr>
          <p:cNvPr id="65540" name="Picture 4" descr="form 5 and 6.png"/>
          <p:cNvPicPr>
            <a:picLocks noChangeAspect="1"/>
          </p:cNvPicPr>
          <p:nvPr/>
        </p:nvPicPr>
        <p:blipFill>
          <a:blip r:embed="rId2" cstate="print"/>
          <a:srcRect/>
          <a:stretch>
            <a:fillRect/>
          </a:stretch>
        </p:blipFill>
        <p:spPr bwMode="auto">
          <a:xfrm>
            <a:off x="628650" y="885825"/>
            <a:ext cx="7886700" cy="543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Form 7 – </a:t>
            </a:r>
            <a:r>
              <a:rPr lang="fil-PH" sz="2000" b="1" i="1" dirty="0" smtClean="0">
                <a:solidFill>
                  <a:srgbClr val="FF0000"/>
                </a:solidFill>
                <a:effectLst>
                  <a:outerShdw blurRad="38100" dist="38100" dir="2700000" algn="tl">
                    <a:srgbClr val="000000">
                      <a:alpha val="43137"/>
                    </a:srgbClr>
                  </a:outerShdw>
                </a:effectLst>
              </a:rPr>
              <a:t>This will suffice the narrative report of the RE</a:t>
            </a:r>
            <a:endParaRPr lang="fil-PH" sz="2000" b="1" i="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6D9659C3-3E76-4DA8-938C-AD9063AC8581}" type="slidenum">
              <a:rPr lang="fil-PH"/>
              <a:pPr>
                <a:defRPr/>
              </a:pPr>
              <a:t>21</a:t>
            </a:fld>
            <a:endParaRPr lang="fil-PH"/>
          </a:p>
        </p:txBody>
      </p:sp>
      <p:pic>
        <p:nvPicPr>
          <p:cNvPr id="66564" name="Picture 7" descr="Form7back2.JPG"/>
          <p:cNvPicPr>
            <a:picLocks noChangeAspect="1"/>
          </p:cNvPicPr>
          <p:nvPr/>
        </p:nvPicPr>
        <p:blipFill>
          <a:blip r:embed="rId2" cstate="print"/>
          <a:srcRect/>
          <a:stretch>
            <a:fillRect/>
          </a:stretch>
        </p:blipFill>
        <p:spPr bwMode="auto">
          <a:xfrm>
            <a:off x="4876800" y="990600"/>
            <a:ext cx="3886200" cy="5716588"/>
          </a:xfrm>
          <a:prstGeom prst="rect">
            <a:avLst/>
          </a:prstGeom>
          <a:noFill/>
          <a:ln w="9525">
            <a:solidFill>
              <a:schemeClr val="tx1"/>
            </a:solidFill>
            <a:miter lim="800000"/>
            <a:headEnd/>
            <a:tailEnd/>
          </a:ln>
        </p:spPr>
      </p:pic>
      <p:pic>
        <p:nvPicPr>
          <p:cNvPr id="66565" name="Picture 5" descr="form 7.png"/>
          <p:cNvPicPr>
            <a:picLocks noChangeAspect="1"/>
          </p:cNvPicPr>
          <p:nvPr/>
        </p:nvPicPr>
        <p:blipFill>
          <a:blip r:embed="rId3" cstate="print"/>
          <a:srcRect/>
          <a:stretch>
            <a:fillRect/>
          </a:stretch>
        </p:blipFill>
        <p:spPr bwMode="auto">
          <a:xfrm>
            <a:off x="723900" y="914400"/>
            <a:ext cx="4000500" cy="5764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715962"/>
          </a:xfrm>
        </p:spPr>
        <p:txBody>
          <a:bodyPr>
            <a:noAutofit/>
          </a:bodyPr>
          <a:lstStyle/>
          <a:p>
            <a:pPr eaLnBrk="1" fontAlgn="auto" hangingPunct="1">
              <a:spcAft>
                <a:spcPts val="0"/>
              </a:spcAft>
              <a:defRPr/>
            </a:pPr>
            <a:r>
              <a:rPr lang="fil-PH" sz="3200" b="1" dirty="0" smtClean="0">
                <a:effectLst>
                  <a:outerShdw blurRad="38100" dist="38100" dir="2700000" algn="tl">
                    <a:srgbClr val="000000">
                      <a:alpha val="43137"/>
                    </a:srgbClr>
                  </a:outerShdw>
                </a:effectLst>
              </a:rPr>
              <a:t>Room Examiner’s Transmittal Report Envelope</a:t>
            </a:r>
            <a:endParaRPr lang="fil-PH" sz="32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E6A4BD79-FC32-45C0-A2EB-4438D6B07298}" type="slidenum">
              <a:rPr lang="fil-PH"/>
              <a:pPr>
                <a:defRPr/>
              </a:pPr>
              <a:t>22</a:t>
            </a:fld>
            <a:endParaRPr lang="fil-PH"/>
          </a:p>
        </p:txBody>
      </p:sp>
      <p:pic>
        <p:nvPicPr>
          <p:cNvPr id="67588" name="Picture 5" descr="etre.png"/>
          <p:cNvPicPr>
            <a:picLocks noChangeAspect="1"/>
          </p:cNvPicPr>
          <p:nvPr/>
        </p:nvPicPr>
        <p:blipFill>
          <a:blip r:embed="rId2" cstate="print"/>
          <a:srcRect/>
          <a:stretch>
            <a:fillRect/>
          </a:stretch>
        </p:blipFill>
        <p:spPr bwMode="auto">
          <a:xfrm>
            <a:off x="452438" y="1000125"/>
            <a:ext cx="8239125" cy="5172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82000" cy="715962"/>
          </a:xfrm>
        </p:spPr>
        <p:txBody>
          <a:bodyPr>
            <a:normAutofit/>
          </a:bodyPr>
          <a:lstStyle/>
          <a:p>
            <a:pPr eaLnBrk="1" fontAlgn="auto" hangingPunct="1">
              <a:spcAft>
                <a:spcPts val="0"/>
              </a:spcAft>
              <a:defRPr/>
            </a:pPr>
            <a:r>
              <a:rPr lang="fil-PH" sz="3200" b="1" dirty="0" smtClean="0">
                <a:effectLst>
                  <a:outerShdw blurRad="38100" dist="38100" dir="2700000" algn="tl">
                    <a:srgbClr val="000000">
                      <a:alpha val="43137"/>
                    </a:srgbClr>
                  </a:outerShdw>
                </a:effectLst>
              </a:rPr>
              <a:t>Chief Examiner’s Transmittal Report Envelope</a:t>
            </a:r>
            <a:endParaRPr lang="fil-PH" sz="32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1F6E317C-446A-45D6-8F0B-8BD4B8D1E894}" type="slidenum">
              <a:rPr lang="fil-PH"/>
              <a:pPr>
                <a:defRPr/>
              </a:pPr>
              <a:t>23</a:t>
            </a:fld>
            <a:endParaRPr lang="fil-PH"/>
          </a:p>
        </p:txBody>
      </p:sp>
      <p:pic>
        <p:nvPicPr>
          <p:cNvPr id="68612" name="Picture 5" descr="CETRE.png"/>
          <p:cNvPicPr>
            <a:picLocks noChangeAspect="1"/>
          </p:cNvPicPr>
          <p:nvPr/>
        </p:nvPicPr>
        <p:blipFill>
          <a:blip r:embed="rId2" cstate="print"/>
          <a:srcRect/>
          <a:stretch>
            <a:fillRect/>
          </a:stretch>
        </p:blipFill>
        <p:spPr bwMode="auto">
          <a:xfrm>
            <a:off x="522288" y="1093788"/>
            <a:ext cx="8099425" cy="5002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381000" y="4953000"/>
            <a:ext cx="7696200" cy="990600"/>
          </a:xfrm>
          <a:prstGeom prst="rect">
            <a:avLst/>
          </a:prstGeom>
        </p:spPr>
        <p:txBody>
          <a:bodyPr anchor="b"/>
          <a:lstStyle/>
          <a:p>
            <a:pPr fontAlgn="auto">
              <a:spcBef>
                <a:spcPts val="0"/>
              </a:spcBef>
              <a:spcAft>
                <a:spcPts val="0"/>
              </a:spcAft>
              <a:defRPr/>
            </a:pPr>
            <a:endParaRPr lang="en-US" sz="3200" b="1" cap="small" dirty="0">
              <a:solidFill>
                <a:schemeClr val="accent1">
                  <a:lumMod val="75000"/>
                </a:schemeClr>
              </a:solidFill>
              <a:latin typeface="Segoe Print" pitchFamily="2" charset="0"/>
              <a:ea typeface="Komika Axis *" pitchFamily="2" charset="0"/>
              <a:cs typeface="Komika Axis *" pitchFamily="2" charset="0"/>
            </a:endParaRPr>
          </a:p>
        </p:txBody>
      </p:sp>
      <p:sp>
        <p:nvSpPr>
          <p:cNvPr id="69635" name="Rectangle 3"/>
          <p:cNvSpPr txBox="1">
            <a:spLocks noChangeArrowheads="1"/>
          </p:cNvSpPr>
          <p:nvPr/>
        </p:nvSpPr>
        <p:spPr bwMode="auto">
          <a:xfrm>
            <a:off x="381000" y="5943600"/>
            <a:ext cx="7543800" cy="914400"/>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Char char="v"/>
            </a:pPr>
            <a:endParaRPr lang="en-US" sz="2000">
              <a:latin typeface="Trebuchet MS" pitchFamily="34" charset="0"/>
            </a:endParaRPr>
          </a:p>
        </p:txBody>
      </p:sp>
      <p:sp>
        <p:nvSpPr>
          <p:cNvPr id="10" name="Slide Number Placeholder 9"/>
          <p:cNvSpPr>
            <a:spLocks noGrp="1"/>
          </p:cNvSpPr>
          <p:nvPr>
            <p:ph type="sldNum" sz="quarter" idx="12"/>
          </p:nvPr>
        </p:nvSpPr>
        <p:spPr/>
        <p:txBody>
          <a:bodyPr/>
          <a:lstStyle/>
          <a:p>
            <a:pPr>
              <a:defRPr/>
            </a:pPr>
            <a:fld id="{44075C71-33D2-46A7-8F06-BE778A267C1B}" type="slidenum">
              <a:rPr lang="en-US" altLang="en-US"/>
              <a:pPr>
                <a:defRPr/>
              </a:pPr>
              <a:t>24</a:t>
            </a:fld>
            <a:endParaRPr lang="en-US" altLang="en-US"/>
          </a:p>
        </p:txBody>
      </p:sp>
      <p:sp>
        <p:nvSpPr>
          <p:cNvPr id="69637" name="Content Placeholder 8"/>
          <p:cNvSpPr>
            <a:spLocks noGrp="1"/>
          </p:cNvSpPr>
          <p:nvPr>
            <p:ph idx="1"/>
          </p:nvPr>
        </p:nvSpPr>
        <p:spPr>
          <a:xfrm>
            <a:off x="304800" y="838200"/>
            <a:ext cx="8534400" cy="5867400"/>
          </a:xfrm>
        </p:spPr>
        <p:txBody>
          <a:bodyPr/>
          <a:lstStyle/>
          <a:p>
            <a:pPr marL="457200" indent="-457200" algn="just" eaLnBrk="1" hangingPunct="1">
              <a:spcBef>
                <a:spcPts val="600"/>
              </a:spcBef>
              <a:buSzPct val="70000"/>
              <a:buFont typeface="Wingdings" pitchFamily="2" charset="2"/>
              <a:buChar char="Ø"/>
            </a:pPr>
            <a:r>
              <a:rPr lang="en-US" sz="2400" smtClean="0">
                <a:latin typeface="Trebuchet MS" pitchFamily="34" charset="0"/>
              </a:rPr>
              <a:t>In case there will be a shortage of Answer Sheets (ASs) in one testing center, </a:t>
            </a:r>
            <a:r>
              <a:rPr lang="en-US" sz="2400" b="1" u="sng" smtClean="0">
                <a:latin typeface="Trebuchet MS" pitchFamily="34" charset="0"/>
              </a:rPr>
              <a:t>Scannable Answer Sheets (SASs) may be photocopied</a:t>
            </a:r>
            <a:r>
              <a:rPr lang="en-US" sz="2400" b="1" smtClean="0">
                <a:latin typeface="Trebuchet MS" pitchFamily="34" charset="0"/>
              </a:rPr>
              <a:t>.</a:t>
            </a:r>
          </a:p>
          <a:p>
            <a:pPr marL="457200" indent="-457200" algn="just" eaLnBrk="1" hangingPunct="1">
              <a:spcBef>
                <a:spcPts val="600"/>
              </a:spcBef>
              <a:buSzPct val="70000"/>
              <a:buFont typeface="Wingdings" pitchFamily="2" charset="2"/>
              <a:buChar char="Ø"/>
            </a:pPr>
            <a:r>
              <a:rPr lang="en-US" sz="2400" smtClean="0">
                <a:latin typeface="Trebuchet MS" pitchFamily="34" charset="0"/>
              </a:rPr>
              <a:t>The photocopied ASs </a:t>
            </a:r>
            <a:r>
              <a:rPr lang="en-US" sz="2400" b="1" smtClean="0">
                <a:latin typeface="Trebuchet MS" pitchFamily="34" charset="0"/>
              </a:rPr>
              <a:t>SHOULD BE PLACED INSIDE THE RESPECTIVE ETRE</a:t>
            </a:r>
            <a:r>
              <a:rPr lang="en-US" sz="2400" smtClean="0">
                <a:latin typeface="Trebuchet MS" pitchFamily="34" charset="0"/>
              </a:rPr>
              <a:t> corresponding with the list of actual examinees in Forms 1 and 2.</a:t>
            </a:r>
          </a:p>
          <a:p>
            <a:pPr marL="457200" indent="-457200" algn="just" eaLnBrk="1" hangingPunct="1">
              <a:spcBef>
                <a:spcPts val="600"/>
              </a:spcBef>
              <a:buSzPct val="70000"/>
              <a:buFont typeface="Wingdings" pitchFamily="2" charset="2"/>
              <a:buChar char="Ø"/>
            </a:pPr>
            <a:r>
              <a:rPr lang="en-US" sz="2400" smtClean="0">
                <a:latin typeface="Trebuchet MS" pitchFamily="34" charset="0"/>
              </a:rPr>
              <a:t>No Examinee Number should be written in Form 2 (Seat Plan) for the examinees with photocopied ASs. Instead, indicate in the blank “(Photocopied).”</a:t>
            </a:r>
          </a:p>
          <a:p>
            <a:pPr marL="457200" indent="-457200" algn="just" eaLnBrk="1" hangingPunct="1">
              <a:spcBef>
                <a:spcPts val="600"/>
              </a:spcBef>
              <a:buSzPct val="70000"/>
              <a:buFont typeface="Wingdings 2" pitchFamily="18" charset="2"/>
              <a:buNone/>
            </a:pPr>
            <a:r>
              <a:rPr lang="en-US" sz="2400" smtClean="0">
                <a:latin typeface="Trebuchet MS" pitchFamily="34" charset="0"/>
              </a:rPr>
              <a:t>		</a:t>
            </a:r>
            <a:r>
              <a:rPr lang="en-US" sz="2400" i="1" smtClean="0">
                <a:latin typeface="Trebuchet MS" pitchFamily="34" charset="0"/>
              </a:rPr>
              <a:t>Sample:</a:t>
            </a:r>
          </a:p>
          <a:p>
            <a:pPr marL="457200" indent="-457200" algn="just" eaLnBrk="1" hangingPunct="1">
              <a:spcBef>
                <a:spcPts val="600"/>
              </a:spcBef>
              <a:buSzPct val="70000"/>
              <a:buFont typeface="Wingdings" pitchFamily="2" charset="2"/>
              <a:buChar char="Ø"/>
            </a:pPr>
            <a:endParaRPr lang="en-US" sz="1600" smtClean="0">
              <a:latin typeface="Trebuchet MS" pitchFamily="34" charset="0"/>
            </a:endParaRPr>
          </a:p>
          <a:p>
            <a:pPr marL="457200" indent="-457200" algn="just" eaLnBrk="1" hangingPunct="1">
              <a:spcBef>
                <a:spcPts val="600"/>
              </a:spcBef>
              <a:buSzPct val="70000"/>
              <a:buFont typeface="Wingdings" pitchFamily="2" charset="2"/>
              <a:buChar char="Ø"/>
            </a:pPr>
            <a:endParaRPr lang="en-US" sz="1600" smtClean="0">
              <a:latin typeface="Trebuchet MS" pitchFamily="34" charset="0"/>
            </a:endParaRPr>
          </a:p>
          <a:p>
            <a:pPr marL="457200" indent="-457200" algn="just" eaLnBrk="1" hangingPunct="1">
              <a:spcBef>
                <a:spcPts val="600"/>
              </a:spcBef>
              <a:buSzPct val="70000"/>
              <a:buFont typeface="Wingdings" pitchFamily="2" charset="2"/>
              <a:buChar char="Ø"/>
            </a:pPr>
            <a:endParaRPr lang="en-US" sz="1600" smtClean="0">
              <a:latin typeface="Trebuchet MS" pitchFamily="34" charset="0"/>
            </a:endParaRPr>
          </a:p>
          <a:p>
            <a:pPr marL="457200" indent="-457200" algn="just" eaLnBrk="1" hangingPunct="1">
              <a:spcBef>
                <a:spcPts val="600"/>
              </a:spcBef>
              <a:buSzPct val="70000"/>
              <a:buFont typeface="Wingdings" pitchFamily="2" charset="2"/>
              <a:buChar char="Ø"/>
            </a:pPr>
            <a:endParaRPr lang="en-US" sz="1600" smtClean="0">
              <a:latin typeface="Trebuchet MS" pitchFamily="34" charset="0"/>
            </a:endParaRPr>
          </a:p>
          <a:p>
            <a:pPr marL="457200" indent="-457200" algn="just" eaLnBrk="1" hangingPunct="1">
              <a:spcBef>
                <a:spcPts val="600"/>
              </a:spcBef>
              <a:buSzPct val="70000"/>
              <a:buFont typeface="Wingdings 2" pitchFamily="18" charset="2"/>
              <a:buNone/>
            </a:pPr>
            <a:endParaRPr lang="en-US" sz="1600" smtClean="0">
              <a:latin typeface="Trebuchet MS" pitchFamily="34" charset="0"/>
            </a:endParaRPr>
          </a:p>
          <a:p>
            <a:pPr marL="457200" indent="-457200" algn="just" eaLnBrk="1" hangingPunct="1">
              <a:spcBef>
                <a:spcPts val="600"/>
              </a:spcBef>
              <a:buSzPct val="70000"/>
              <a:buFont typeface="Wingdings" pitchFamily="2" charset="2"/>
              <a:buChar char="Ø"/>
            </a:pPr>
            <a:endParaRPr lang="fil-PH" sz="1600" smtClean="0"/>
          </a:p>
        </p:txBody>
      </p:sp>
      <p:graphicFrame>
        <p:nvGraphicFramePr>
          <p:cNvPr id="15" name="Table 14"/>
          <p:cNvGraphicFramePr>
            <a:graphicFrameLocks noGrp="1"/>
          </p:cNvGraphicFramePr>
          <p:nvPr/>
        </p:nvGraphicFramePr>
        <p:xfrm>
          <a:off x="1905000" y="4953000"/>
          <a:ext cx="4495801" cy="1600200"/>
        </p:xfrm>
        <a:graphic>
          <a:graphicData uri="http://schemas.openxmlformats.org/drawingml/2006/table">
            <a:tbl>
              <a:tblPr firstRow="1" bandRow="1">
                <a:tableStyleId>{5940675A-B579-460E-94D1-54222C63F5DA}</a:tableStyleId>
              </a:tblPr>
              <a:tblGrid>
                <a:gridCol w="1524001"/>
                <a:gridCol w="2971800"/>
              </a:tblGrid>
              <a:tr h="533400">
                <a:tc>
                  <a:txBody>
                    <a:bodyPr/>
                    <a:lstStyle/>
                    <a:p>
                      <a:r>
                        <a:rPr lang="en-PH" sz="2000" b="1" dirty="0" smtClean="0"/>
                        <a:t>Name</a:t>
                      </a:r>
                      <a:endParaRPr lang="fil-PH" sz="2000" b="1" dirty="0">
                        <a:solidFill>
                          <a:schemeClr val="tx1"/>
                        </a:solidFill>
                      </a:endParaRPr>
                    </a:p>
                  </a:txBody>
                  <a:tcPr/>
                </a:tc>
                <a:tc>
                  <a:txBody>
                    <a:bodyPr/>
                    <a:lstStyle/>
                    <a:p>
                      <a:r>
                        <a:rPr lang="en-PH" sz="2000" b="1" dirty="0" smtClean="0">
                          <a:solidFill>
                            <a:schemeClr val="tx1"/>
                          </a:solidFill>
                        </a:rPr>
                        <a:t>Kristina M. </a:t>
                      </a:r>
                      <a:r>
                        <a:rPr lang="en-PH" sz="2000" b="1" dirty="0" err="1" smtClean="0">
                          <a:solidFill>
                            <a:schemeClr val="tx1"/>
                          </a:solidFill>
                        </a:rPr>
                        <a:t>Dela</a:t>
                      </a:r>
                      <a:r>
                        <a:rPr lang="en-PH" sz="2000" b="1" baseline="0" dirty="0" smtClean="0">
                          <a:solidFill>
                            <a:schemeClr val="tx1"/>
                          </a:solidFill>
                        </a:rPr>
                        <a:t> Cruz</a:t>
                      </a:r>
                      <a:endParaRPr lang="fil-PH" sz="2000" b="1" dirty="0">
                        <a:solidFill>
                          <a:schemeClr val="tx1"/>
                        </a:solidFill>
                      </a:endParaRPr>
                    </a:p>
                  </a:txBody>
                  <a:tcPr/>
                </a:tc>
              </a:tr>
              <a:tr h="533400">
                <a:tc>
                  <a:txBody>
                    <a:bodyPr/>
                    <a:lstStyle/>
                    <a:p>
                      <a:r>
                        <a:rPr lang="en-PH" sz="2000" b="1" dirty="0" smtClean="0"/>
                        <a:t>Exam. No.</a:t>
                      </a:r>
                      <a:endParaRPr lang="fil-PH" sz="2000" b="1" dirty="0">
                        <a:solidFill>
                          <a:schemeClr val="tx1"/>
                        </a:solidFill>
                      </a:endParaRPr>
                    </a:p>
                  </a:txBody>
                  <a:tcPr/>
                </a:tc>
                <a:tc>
                  <a:txBody>
                    <a:bodyPr/>
                    <a:lstStyle/>
                    <a:p>
                      <a:r>
                        <a:rPr lang="en-PH" sz="2000" b="1" i="1" dirty="0" smtClean="0">
                          <a:solidFill>
                            <a:schemeClr val="tx1"/>
                          </a:solidFill>
                        </a:rPr>
                        <a:t>(Photocopied)</a:t>
                      </a:r>
                      <a:endParaRPr lang="fil-PH" sz="2000" b="1" i="1" dirty="0">
                        <a:solidFill>
                          <a:schemeClr val="tx1"/>
                        </a:solidFill>
                      </a:endParaRPr>
                    </a:p>
                  </a:txBody>
                  <a:tcPr/>
                </a:tc>
              </a:tr>
              <a:tr h="533400">
                <a:tc>
                  <a:txBody>
                    <a:bodyPr/>
                    <a:lstStyle/>
                    <a:p>
                      <a:r>
                        <a:rPr lang="en-PH" sz="2000" b="1" dirty="0" smtClean="0"/>
                        <a:t>TB No.</a:t>
                      </a:r>
                      <a:endParaRPr lang="fil-PH" sz="2000" b="1" dirty="0">
                        <a:solidFill>
                          <a:schemeClr val="tx1"/>
                        </a:solidFill>
                      </a:endParaRPr>
                    </a:p>
                  </a:txBody>
                  <a:tcPr/>
                </a:tc>
                <a:tc>
                  <a:txBody>
                    <a:bodyPr/>
                    <a:lstStyle/>
                    <a:p>
                      <a:r>
                        <a:rPr lang="en-PH" sz="2000" b="1" dirty="0" smtClean="0">
                          <a:solidFill>
                            <a:schemeClr val="tx1"/>
                          </a:solidFill>
                        </a:rPr>
                        <a:t>016657</a:t>
                      </a:r>
                      <a:endParaRPr lang="fil-PH" sz="2000" b="1" dirty="0">
                        <a:solidFill>
                          <a:schemeClr val="tx1"/>
                        </a:solidFill>
                      </a:endParaRPr>
                    </a:p>
                  </a:txBody>
                  <a:tcPr/>
                </a:tc>
              </a:tr>
            </a:tbl>
          </a:graphicData>
        </a:graphic>
      </p:graphicFrame>
      <p:sp>
        <p:nvSpPr>
          <p:cNvPr id="14" name="Title 1"/>
          <p:cNvSpPr>
            <a:spLocks noGrp="1"/>
          </p:cNvSpPr>
          <p:nvPr>
            <p:ph type="title"/>
          </p:nvPr>
        </p:nvSpPr>
        <p:spPr>
          <a:xfrm>
            <a:off x="457200" y="228600"/>
            <a:ext cx="7315200" cy="533400"/>
          </a:xfrm>
        </p:spPr>
        <p:txBody>
          <a:bodyPr>
            <a:normAutofit fontScale="90000"/>
          </a:bodyPr>
          <a:lstStyle/>
          <a:p>
            <a:pPr eaLnBrk="1" fontAlgn="auto" hangingPunct="1">
              <a:spcAft>
                <a:spcPts val="0"/>
              </a:spcAft>
              <a:defRPr/>
            </a:pPr>
            <a:r>
              <a:rPr lang="fil-PH" b="1" dirty="0" smtClean="0">
                <a:effectLst>
                  <a:outerShdw blurRad="38100" dist="38100" dir="2700000" algn="tl">
                    <a:srgbClr val="000000">
                      <a:alpha val="43137"/>
                    </a:srgbClr>
                  </a:outerShdw>
                </a:effectLst>
              </a:rPr>
              <a:t>On Photocopied Answer Sheets</a:t>
            </a:r>
            <a:endParaRPr lang="fil-PH"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381000" y="4953000"/>
            <a:ext cx="7696200" cy="990600"/>
          </a:xfrm>
          <a:prstGeom prst="rect">
            <a:avLst/>
          </a:prstGeom>
        </p:spPr>
        <p:txBody>
          <a:bodyPr anchor="b"/>
          <a:lstStyle/>
          <a:p>
            <a:pPr fontAlgn="auto">
              <a:spcBef>
                <a:spcPts val="0"/>
              </a:spcBef>
              <a:spcAft>
                <a:spcPts val="0"/>
              </a:spcAft>
              <a:defRPr/>
            </a:pPr>
            <a:endParaRPr lang="en-US" sz="3200" b="1" cap="small" dirty="0">
              <a:solidFill>
                <a:schemeClr val="accent1">
                  <a:lumMod val="75000"/>
                </a:schemeClr>
              </a:solidFill>
              <a:latin typeface="Segoe Print" pitchFamily="2" charset="0"/>
              <a:ea typeface="Komika Axis *" pitchFamily="2" charset="0"/>
              <a:cs typeface="Komika Axis *" pitchFamily="2" charset="0"/>
            </a:endParaRPr>
          </a:p>
        </p:txBody>
      </p:sp>
      <p:sp>
        <p:nvSpPr>
          <p:cNvPr id="70659" name="Rectangle 3"/>
          <p:cNvSpPr txBox="1">
            <a:spLocks noChangeArrowheads="1"/>
          </p:cNvSpPr>
          <p:nvPr/>
        </p:nvSpPr>
        <p:spPr bwMode="auto">
          <a:xfrm>
            <a:off x="381000" y="5943600"/>
            <a:ext cx="7543800" cy="914400"/>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Char char="v"/>
            </a:pPr>
            <a:endParaRPr lang="en-US" sz="2000">
              <a:latin typeface="Trebuchet MS" pitchFamily="34" charset="0"/>
            </a:endParaRPr>
          </a:p>
        </p:txBody>
      </p:sp>
      <p:sp>
        <p:nvSpPr>
          <p:cNvPr id="10" name="Slide Number Placeholder 9"/>
          <p:cNvSpPr>
            <a:spLocks noGrp="1"/>
          </p:cNvSpPr>
          <p:nvPr>
            <p:ph type="sldNum" sz="quarter" idx="12"/>
          </p:nvPr>
        </p:nvSpPr>
        <p:spPr/>
        <p:txBody>
          <a:bodyPr/>
          <a:lstStyle/>
          <a:p>
            <a:pPr>
              <a:defRPr/>
            </a:pPr>
            <a:fld id="{425C4B42-46C3-4A03-A3B8-1C60C19AD994}" type="slidenum">
              <a:rPr lang="en-US" altLang="en-US"/>
              <a:pPr>
                <a:defRPr/>
              </a:pPr>
              <a:t>25</a:t>
            </a:fld>
            <a:endParaRPr lang="en-US" altLang="en-US"/>
          </a:p>
        </p:txBody>
      </p:sp>
      <p:sp>
        <p:nvSpPr>
          <p:cNvPr id="70661" name="Content Placeholder 8"/>
          <p:cNvSpPr>
            <a:spLocks noGrp="1"/>
          </p:cNvSpPr>
          <p:nvPr>
            <p:ph idx="1"/>
          </p:nvPr>
        </p:nvSpPr>
        <p:spPr>
          <a:xfrm>
            <a:off x="304800" y="838200"/>
            <a:ext cx="8534400" cy="5867400"/>
          </a:xfrm>
        </p:spPr>
        <p:txBody>
          <a:bodyPr/>
          <a:lstStyle/>
          <a:p>
            <a:pPr marL="457200" indent="-457200" algn="just" eaLnBrk="1" hangingPunct="1">
              <a:spcBef>
                <a:spcPts val="600"/>
              </a:spcBef>
              <a:buSzPct val="70000"/>
              <a:buFont typeface="Wingdings" pitchFamily="2" charset="2"/>
              <a:buChar char="Ø"/>
            </a:pPr>
            <a:endParaRPr lang="en-US" sz="1600" smtClean="0">
              <a:latin typeface="Trebuchet MS" pitchFamily="34" charset="0"/>
            </a:endParaRPr>
          </a:p>
          <a:p>
            <a:pPr marL="457200" indent="-457200" algn="just" eaLnBrk="1" hangingPunct="1">
              <a:spcBef>
                <a:spcPts val="600"/>
              </a:spcBef>
              <a:buSzPct val="70000"/>
              <a:buFont typeface="Wingdings" pitchFamily="2" charset="2"/>
              <a:buChar char="Ø"/>
            </a:pPr>
            <a:r>
              <a:rPr lang="en-US" sz="3200" smtClean="0">
                <a:latin typeface="Trebuchet MS" pitchFamily="34" charset="0"/>
              </a:rPr>
              <a:t>Using a red marker, indicate at the upper right corner of the ETRE this note:</a:t>
            </a:r>
          </a:p>
          <a:p>
            <a:pPr marL="457200" indent="-457200" algn="just" eaLnBrk="1" hangingPunct="1">
              <a:spcBef>
                <a:spcPts val="600"/>
              </a:spcBef>
              <a:buSzPct val="70000"/>
              <a:buFont typeface="Wingdings 2" pitchFamily="18" charset="2"/>
              <a:buNone/>
            </a:pPr>
            <a:endParaRPr lang="en-US" sz="3200" smtClean="0">
              <a:latin typeface="Trebuchet MS" pitchFamily="34" charset="0"/>
            </a:endParaRPr>
          </a:p>
          <a:p>
            <a:pPr marL="457200" indent="-457200" algn="just" eaLnBrk="1" hangingPunct="1">
              <a:spcBef>
                <a:spcPts val="600"/>
              </a:spcBef>
              <a:buSzPct val="70000"/>
              <a:buFont typeface="Wingdings 2" pitchFamily="18" charset="2"/>
              <a:buNone/>
            </a:pPr>
            <a:endParaRPr lang="en-US" sz="3200" smtClean="0">
              <a:latin typeface="Trebuchet MS" pitchFamily="34" charset="0"/>
            </a:endParaRPr>
          </a:p>
          <a:p>
            <a:pPr marL="457200" indent="-457200" algn="just" eaLnBrk="1" hangingPunct="1">
              <a:spcBef>
                <a:spcPts val="600"/>
              </a:spcBef>
              <a:buSzPct val="70000"/>
              <a:buFont typeface="Wingdings 2" pitchFamily="18" charset="2"/>
              <a:buNone/>
            </a:pPr>
            <a:endParaRPr lang="en-US" sz="3200" smtClean="0">
              <a:latin typeface="Trebuchet MS" pitchFamily="34" charset="0"/>
            </a:endParaRPr>
          </a:p>
          <a:p>
            <a:pPr marL="457200" indent="-457200" algn="just" eaLnBrk="1" hangingPunct="1">
              <a:spcBef>
                <a:spcPts val="600"/>
              </a:spcBef>
              <a:buSzPct val="70000"/>
              <a:buFont typeface="Wingdings 2" pitchFamily="18" charset="2"/>
              <a:buNone/>
            </a:pPr>
            <a:endParaRPr lang="en-US" sz="3200" smtClean="0">
              <a:latin typeface="Trebuchet MS" pitchFamily="34" charset="0"/>
            </a:endParaRPr>
          </a:p>
          <a:p>
            <a:pPr marL="457200" indent="-457200" algn="just" eaLnBrk="1" hangingPunct="1">
              <a:spcBef>
                <a:spcPts val="600"/>
              </a:spcBef>
              <a:buSzPct val="70000"/>
              <a:buFont typeface="Wingdings 2" pitchFamily="18" charset="2"/>
              <a:buNone/>
            </a:pPr>
            <a:endParaRPr lang="en-US" sz="3200" smtClean="0">
              <a:latin typeface="Trebuchet MS" pitchFamily="34" charset="0"/>
            </a:endParaRPr>
          </a:p>
          <a:p>
            <a:pPr marL="457200" indent="-457200" algn="just" eaLnBrk="1" hangingPunct="1">
              <a:spcBef>
                <a:spcPts val="600"/>
              </a:spcBef>
              <a:buSzPct val="70000"/>
              <a:buFont typeface="Wingdings" pitchFamily="2" charset="2"/>
              <a:buChar char="Ø"/>
            </a:pPr>
            <a:r>
              <a:rPr lang="en-US" sz="2800" b="1" smtClean="0">
                <a:solidFill>
                  <a:srgbClr val="FF0000"/>
                </a:solidFill>
                <a:latin typeface="Trebuchet MS" pitchFamily="34" charset="0"/>
              </a:rPr>
              <a:t>The instructions above are important in order for BEA to locate, transcribe and electronically process the photocopied ASs.</a:t>
            </a:r>
          </a:p>
          <a:p>
            <a:pPr marL="457200" indent="-457200" algn="just" eaLnBrk="1" hangingPunct="1">
              <a:spcBef>
                <a:spcPts val="600"/>
              </a:spcBef>
              <a:buSzPct val="70000"/>
              <a:buFont typeface="Wingdings 2" pitchFamily="18" charset="2"/>
              <a:buNone/>
            </a:pPr>
            <a:endParaRPr lang="en-US" sz="3200" smtClean="0">
              <a:latin typeface="Trebuchet MS" pitchFamily="34" charset="0"/>
            </a:endParaRPr>
          </a:p>
          <a:p>
            <a:pPr marL="457200" indent="-457200" algn="just" eaLnBrk="1" hangingPunct="1">
              <a:spcBef>
                <a:spcPts val="600"/>
              </a:spcBef>
              <a:buSzPct val="70000"/>
              <a:buFont typeface="Wingdings" pitchFamily="2" charset="2"/>
              <a:buChar char="Ø"/>
            </a:pPr>
            <a:endParaRPr lang="fil-PH" sz="1600" smtClean="0"/>
          </a:p>
        </p:txBody>
      </p:sp>
      <p:graphicFrame>
        <p:nvGraphicFramePr>
          <p:cNvPr id="17" name="Table 16"/>
          <p:cNvGraphicFramePr>
            <a:graphicFrameLocks noGrp="1"/>
          </p:cNvGraphicFramePr>
          <p:nvPr/>
        </p:nvGraphicFramePr>
        <p:xfrm>
          <a:off x="838200" y="2362200"/>
          <a:ext cx="7696200" cy="2438400"/>
        </p:xfrm>
        <a:graphic>
          <a:graphicData uri="http://schemas.openxmlformats.org/drawingml/2006/table">
            <a:tbl>
              <a:tblPr firstRow="1" bandRow="1">
                <a:tableStyleId>{5940675A-B579-460E-94D1-54222C63F5DA}</a:tableStyleId>
              </a:tblPr>
              <a:tblGrid>
                <a:gridCol w="7696200"/>
              </a:tblGrid>
              <a:tr h="2438400">
                <a:tc>
                  <a:txBody>
                    <a:bodyPr/>
                    <a:lstStyle/>
                    <a:p>
                      <a:pPr algn="r"/>
                      <a:r>
                        <a:rPr lang="en-PH" sz="2000" b="1" i="1" dirty="0" smtClean="0">
                          <a:solidFill>
                            <a:srgbClr val="FF0000"/>
                          </a:solidFill>
                        </a:rPr>
                        <a:t>With _______Photocopied Answer</a:t>
                      </a:r>
                      <a:r>
                        <a:rPr lang="en-PH" sz="2000" b="1" i="1" baseline="0" dirty="0" smtClean="0">
                          <a:solidFill>
                            <a:srgbClr val="FF0000"/>
                          </a:solidFill>
                        </a:rPr>
                        <a:t> Sheets</a:t>
                      </a:r>
                    </a:p>
                    <a:p>
                      <a:r>
                        <a:rPr lang="en-PH" sz="2000" b="1" dirty="0" smtClean="0"/>
                        <a:t>                                                                                                    (quantity)</a:t>
                      </a:r>
                    </a:p>
                    <a:p>
                      <a:endParaRPr lang="en-PH" sz="2000" b="1" dirty="0" smtClean="0"/>
                    </a:p>
                    <a:p>
                      <a:pPr algn="ctr"/>
                      <a:r>
                        <a:rPr lang="en-PH" sz="2000" b="1" dirty="0" smtClean="0"/>
                        <a:t>ROOM EXAMINER’S TRANSMITTAL REPORT ENVELOPE (ETRE)</a:t>
                      </a:r>
                    </a:p>
                    <a:p>
                      <a:pPr algn="ctr"/>
                      <a:r>
                        <a:rPr lang="en-PH" sz="2000" b="1" dirty="0" smtClean="0"/>
                        <a:t>(Brown Envelope)</a:t>
                      </a:r>
                      <a:endParaRPr lang="fil-PH" sz="2000" b="1" dirty="0"/>
                    </a:p>
                  </a:txBody>
                  <a:tcPr/>
                </a:tc>
              </a:tr>
            </a:tbl>
          </a:graphicData>
        </a:graphic>
      </p:graphicFrame>
      <p:sp>
        <p:nvSpPr>
          <p:cNvPr id="14" name="Title 1"/>
          <p:cNvSpPr>
            <a:spLocks noGrp="1"/>
          </p:cNvSpPr>
          <p:nvPr>
            <p:ph type="title"/>
          </p:nvPr>
        </p:nvSpPr>
        <p:spPr>
          <a:xfrm>
            <a:off x="457200" y="228600"/>
            <a:ext cx="7315200" cy="533400"/>
          </a:xfrm>
        </p:spPr>
        <p:txBody>
          <a:bodyPr>
            <a:normAutofit fontScale="90000"/>
          </a:bodyPr>
          <a:lstStyle/>
          <a:p>
            <a:pPr eaLnBrk="1" fontAlgn="auto" hangingPunct="1">
              <a:spcAft>
                <a:spcPts val="0"/>
              </a:spcAft>
              <a:defRPr/>
            </a:pPr>
            <a:r>
              <a:rPr lang="fil-PH" b="1" dirty="0" smtClean="0">
                <a:effectLst>
                  <a:outerShdw blurRad="38100" dist="38100" dir="2700000" algn="tl">
                    <a:srgbClr val="000000">
                      <a:alpha val="43137"/>
                    </a:srgbClr>
                  </a:outerShdw>
                </a:effectLst>
              </a:rPr>
              <a:t>On Photocopied Answer Sheets</a:t>
            </a:r>
            <a:endParaRPr lang="fil-PH"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249362"/>
          </a:xfrm>
        </p:spPr>
        <p:txBody>
          <a:bodyPr>
            <a:normAutofit fontScale="90000"/>
          </a:bodyPr>
          <a:lstStyle/>
          <a:p>
            <a:pPr eaLnBrk="1" fontAlgn="auto" hangingPunct="1">
              <a:spcAft>
                <a:spcPts val="0"/>
              </a:spcAft>
              <a:defRPr/>
            </a:pPr>
            <a:r>
              <a:rPr lang="fil-PH" b="1" dirty="0" smtClean="0">
                <a:effectLst>
                  <a:outerShdw blurRad="38100" dist="38100" dir="2700000" algn="tl">
                    <a:srgbClr val="000000">
                      <a:alpha val="43137"/>
                    </a:srgbClr>
                  </a:outerShdw>
                </a:effectLst>
              </a:rPr>
              <a:t>On the Storage of Examiner’s Handbook, Replicas of Name Grid and Board Displays</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0CDDEB2E-BAAD-46AB-B379-30037A0881A5}" type="slidenum">
              <a:rPr lang="fil-PH"/>
              <a:pPr>
                <a:defRPr/>
              </a:pPr>
              <a:t>26</a:t>
            </a:fld>
            <a:endParaRPr lang="fil-PH"/>
          </a:p>
        </p:txBody>
      </p:sp>
      <p:sp>
        <p:nvSpPr>
          <p:cNvPr id="71684" name="Content Placeholder 3"/>
          <p:cNvSpPr>
            <a:spLocks noGrp="1"/>
          </p:cNvSpPr>
          <p:nvPr>
            <p:ph sz="quarter" idx="1"/>
          </p:nvPr>
        </p:nvSpPr>
        <p:spPr>
          <a:xfrm>
            <a:off x="381000" y="1600200"/>
            <a:ext cx="8534400" cy="4572000"/>
          </a:xfrm>
        </p:spPr>
        <p:txBody>
          <a:bodyPr/>
          <a:lstStyle/>
          <a:p>
            <a:pPr marL="514350" indent="-514350" defTabSz="1096963" eaLnBrk="1" hangingPunct="1">
              <a:spcBef>
                <a:spcPts val="200"/>
              </a:spcBef>
              <a:buFont typeface="Franklin Gothic Book" pitchFamily="34" charset="0"/>
              <a:buAutoNum type="arabicPeriod"/>
            </a:pPr>
            <a:r>
              <a:rPr lang="en-US" sz="3000" smtClean="0">
                <a:latin typeface="Tahoma" pitchFamily="34" charset="0"/>
                <a:cs typeface="Tahoma" pitchFamily="34" charset="0"/>
              </a:rPr>
              <a:t>EHs will be stored in the Division Office. Name Grid replicas and Board Works will be stored in the schools or testing centers. These documents are for future use.</a:t>
            </a:r>
          </a:p>
          <a:p>
            <a:pPr marL="514350" indent="-514350" defTabSz="1096963" eaLnBrk="1" hangingPunct="1">
              <a:spcBef>
                <a:spcPts val="200"/>
              </a:spcBef>
              <a:buFont typeface="Franklin Gothic Book" pitchFamily="34" charset="0"/>
              <a:buAutoNum type="arabicPeriod"/>
            </a:pPr>
            <a:endParaRPr lang="en-US" sz="3000" smtClean="0">
              <a:latin typeface="Tahoma" pitchFamily="34" charset="0"/>
              <a:cs typeface="Tahoma" pitchFamily="34" charset="0"/>
            </a:endParaRPr>
          </a:p>
          <a:p>
            <a:pPr marL="514350" indent="-514350" defTabSz="1096963" eaLnBrk="1" hangingPunct="1">
              <a:spcBef>
                <a:spcPts val="200"/>
              </a:spcBef>
              <a:buFont typeface="Franklin Gothic Book" pitchFamily="34" charset="0"/>
              <a:buAutoNum type="arabicPeriod"/>
            </a:pPr>
            <a:r>
              <a:rPr lang="en-US" sz="3000" smtClean="0">
                <a:latin typeface="Tahoma" pitchFamily="34" charset="0"/>
                <a:cs typeface="Tahoma" pitchFamily="34" charset="0"/>
              </a:rPr>
              <a:t>Replicas of the name grid intended for each testing program should be properly stored and utilized in school. These </a:t>
            </a:r>
            <a:r>
              <a:rPr lang="fil-PH" sz="3000" smtClean="0">
                <a:latin typeface="Tahoma" pitchFamily="34" charset="0"/>
                <a:cs typeface="Tahoma" pitchFamily="34" charset="0"/>
              </a:rPr>
              <a:t>are generic to all testing programs; hence, may be used in future testing activities in case no reprints will be provided.</a:t>
            </a:r>
          </a:p>
          <a:p>
            <a:pPr marL="514350" indent="-514350" defTabSz="1096963" eaLnBrk="1" hangingPunct="1">
              <a:buFont typeface="Franklin Gothic Book" pitchFamily="34" charset="0"/>
              <a:buAutoNum type="arabicPeriod"/>
            </a:pPr>
            <a:endParaRPr lang="fil-PH" sz="300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92162"/>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TMs for Retrieval by BEA thru Courier</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91B9FC0D-259C-42CB-AB71-3DF25E68F300}" type="slidenum">
              <a:rPr lang="fil-PH"/>
              <a:pPr>
                <a:defRPr/>
              </a:pPr>
              <a:t>27</a:t>
            </a:fld>
            <a:endParaRPr lang="fil-PH"/>
          </a:p>
        </p:txBody>
      </p:sp>
      <p:sp>
        <p:nvSpPr>
          <p:cNvPr id="4" name="Content Placeholder 3"/>
          <p:cNvSpPr>
            <a:spLocks noGrp="1"/>
          </p:cNvSpPr>
          <p:nvPr>
            <p:ph sz="quarter" idx="1"/>
          </p:nvPr>
        </p:nvSpPr>
        <p:spPr>
          <a:xfrm>
            <a:off x="381000" y="1295400"/>
            <a:ext cx="8534400" cy="5181600"/>
          </a:xfrm>
        </p:spPr>
        <p:txBody>
          <a:bodyPr>
            <a:noAutofit/>
          </a:bodyPr>
          <a:lstStyle/>
          <a:p>
            <a:pPr marL="511175" lvl="2" indent="-457200" eaLnBrk="1" fontAlgn="auto" hangingPunct="1">
              <a:spcBef>
                <a:spcPts val="370"/>
              </a:spcBef>
              <a:spcAft>
                <a:spcPts val="0"/>
              </a:spcAft>
              <a:buClr>
                <a:schemeClr val="accent1"/>
              </a:buClr>
              <a:buSzPct val="95000"/>
              <a:buFont typeface="+mj-lt"/>
              <a:buAutoNum type="arabicPeriod"/>
              <a:defRPr/>
            </a:pPr>
            <a:r>
              <a:rPr lang="fil-PH" sz="2400" dirty="0" smtClean="0">
                <a:latin typeface="Tahoma" pitchFamily="34" charset="0"/>
                <a:ea typeface="Tahoma" pitchFamily="34" charset="0"/>
                <a:cs typeface="Tahoma" pitchFamily="34" charset="0"/>
              </a:rPr>
              <a:t>All TBs packed in original boxes;</a:t>
            </a:r>
          </a:p>
          <a:p>
            <a:pPr marL="511175" lvl="2" indent="-457200" eaLnBrk="1" fontAlgn="auto" hangingPunct="1">
              <a:spcBef>
                <a:spcPts val="370"/>
              </a:spcBef>
              <a:spcAft>
                <a:spcPts val="0"/>
              </a:spcAft>
              <a:buClr>
                <a:schemeClr val="accent1"/>
              </a:buClr>
              <a:buSzPct val="95000"/>
              <a:buFont typeface="+mj-lt"/>
              <a:buAutoNum type="arabicPeriod"/>
              <a:defRPr/>
            </a:pPr>
            <a:endParaRPr lang="fil-PH" sz="2400" dirty="0" smtClean="0">
              <a:latin typeface="Tahoma" pitchFamily="34" charset="0"/>
              <a:ea typeface="Tahoma" pitchFamily="34" charset="0"/>
              <a:cs typeface="Tahoma" pitchFamily="34" charset="0"/>
            </a:endParaRPr>
          </a:p>
          <a:p>
            <a:pPr marL="511175" lvl="2" indent="-457200" eaLnBrk="1" fontAlgn="auto" hangingPunct="1">
              <a:spcBef>
                <a:spcPts val="370"/>
              </a:spcBef>
              <a:spcAft>
                <a:spcPts val="0"/>
              </a:spcAft>
              <a:buClr>
                <a:schemeClr val="accent1"/>
              </a:buClr>
              <a:buSzPct val="95000"/>
              <a:buFont typeface="+mj-lt"/>
              <a:buAutoNum type="arabicPeriod"/>
              <a:defRPr/>
            </a:pPr>
            <a:r>
              <a:rPr lang="fil-PH" sz="2400" dirty="0" smtClean="0">
                <a:latin typeface="Tahoma" pitchFamily="34" charset="0"/>
                <a:ea typeface="Tahoma" pitchFamily="34" charset="0"/>
                <a:cs typeface="Tahoma" pitchFamily="34" charset="0"/>
              </a:rPr>
              <a:t>All used ASs in ETREs (Forms 1, 2 and 7 inside);</a:t>
            </a:r>
          </a:p>
          <a:p>
            <a:pPr marL="511175" lvl="2" indent="-457200" eaLnBrk="1" fontAlgn="auto" hangingPunct="1">
              <a:spcBef>
                <a:spcPts val="370"/>
              </a:spcBef>
              <a:spcAft>
                <a:spcPts val="0"/>
              </a:spcAft>
              <a:buClr>
                <a:schemeClr val="accent1"/>
              </a:buClr>
              <a:buSzPct val="95000"/>
              <a:buFont typeface="+mj-lt"/>
              <a:buAutoNum type="arabicPeriod"/>
              <a:defRPr/>
            </a:pPr>
            <a:endParaRPr lang="fil-PH" sz="2400" dirty="0" smtClean="0">
              <a:latin typeface="Tahoma" pitchFamily="34" charset="0"/>
              <a:ea typeface="Tahoma" pitchFamily="34" charset="0"/>
              <a:cs typeface="Tahoma" pitchFamily="34" charset="0"/>
            </a:endParaRPr>
          </a:p>
          <a:p>
            <a:pPr marL="511175" lvl="2" indent="-457200" eaLnBrk="1" fontAlgn="auto" hangingPunct="1">
              <a:spcBef>
                <a:spcPts val="370"/>
              </a:spcBef>
              <a:spcAft>
                <a:spcPts val="0"/>
              </a:spcAft>
              <a:buClr>
                <a:schemeClr val="accent1"/>
              </a:buClr>
              <a:buSzPct val="95000"/>
              <a:buFont typeface="+mj-lt"/>
              <a:buAutoNum type="arabicPeriod"/>
              <a:defRPr/>
            </a:pPr>
            <a:r>
              <a:rPr lang="fil-PH" sz="2400" dirty="0" smtClean="0">
                <a:latin typeface="Tahoma" pitchFamily="34" charset="0"/>
                <a:ea typeface="Tahoma" pitchFamily="34" charset="0"/>
                <a:cs typeface="Tahoma" pitchFamily="34" charset="0"/>
              </a:rPr>
              <a:t>All unused ASs in CETREs (Forms 3 and 4, and School Headers inside) packed in original boxes for ASs ; and</a:t>
            </a:r>
          </a:p>
          <a:p>
            <a:pPr marL="511175" lvl="2" indent="-457200" eaLnBrk="1" fontAlgn="auto" hangingPunct="1">
              <a:spcBef>
                <a:spcPts val="370"/>
              </a:spcBef>
              <a:spcAft>
                <a:spcPts val="0"/>
              </a:spcAft>
              <a:buClr>
                <a:schemeClr val="accent1"/>
              </a:buClr>
              <a:buSzPct val="95000"/>
              <a:buFont typeface="+mj-lt"/>
              <a:buAutoNum type="arabicPeriod"/>
              <a:defRPr/>
            </a:pPr>
            <a:endParaRPr lang="fil-PH" sz="2400" dirty="0" smtClean="0">
              <a:latin typeface="Tahoma" pitchFamily="34" charset="0"/>
              <a:ea typeface="Tahoma" pitchFamily="34" charset="0"/>
              <a:cs typeface="Tahoma" pitchFamily="34" charset="0"/>
            </a:endParaRPr>
          </a:p>
          <a:p>
            <a:pPr marL="511175" lvl="2" indent="-457200" eaLnBrk="1" fontAlgn="auto" hangingPunct="1">
              <a:spcBef>
                <a:spcPts val="370"/>
              </a:spcBef>
              <a:spcAft>
                <a:spcPts val="0"/>
              </a:spcAft>
              <a:buClr>
                <a:schemeClr val="accent1"/>
              </a:buClr>
              <a:buSzPct val="95000"/>
              <a:buFont typeface="+mj-lt"/>
              <a:buAutoNum type="arabicPeriod"/>
              <a:defRPr/>
            </a:pPr>
            <a:r>
              <a:rPr lang="fil-PH" sz="2400" dirty="0" smtClean="0">
                <a:latin typeface="Tahoma" pitchFamily="34" charset="0"/>
                <a:ea typeface="Tahoma" pitchFamily="34" charset="0"/>
                <a:cs typeface="Tahoma" pitchFamily="34" charset="0"/>
              </a:rPr>
              <a:t>Forms 5 and 6 submitted to DTCs for proper placement in respective boxes</a:t>
            </a:r>
          </a:p>
          <a:p>
            <a:pPr marL="511175" lvl="2" indent="-457200" eaLnBrk="1" fontAlgn="auto" hangingPunct="1">
              <a:spcBef>
                <a:spcPts val="370"/>
              </a:spcBef>
              <a:spcAft>
                <a:spcPts val="0"/>
              </a:spcAft>
              <a:buClr>
                <a:schemeClr val="accent1"/>
              </a:buClr>
              <a:buSzPct val="95000"/>
              <a:buFont typeface="+mj-lt"/>
              <a:buAutoNum type="arabicPeriod"/>
              <a:defRPr/>
            </a:pPr>
            <a:endParaRPr lang="en-PH" sz="2400" dirty="0" smtClean="0">
              <a:latin typeface="Tahoma" pitchFamily="34" charset="0"/>
              <a:ea typeface="Tahoma" pitchFamily="34" charset="0"/>
              <a:cs typeface="Tahoma" pitchFamily="34" charset="0"/>
            </a:endParaRPr>
          </a:p>
          <a:p>
            <a:pPr marL="1489075" lvl="2" indent="-1435100" eaLnBrk="1" fontAlgn="auto" hangingPunct="1">
              <a:spcBef>
                <a:spcPts val="370"/>
              </a:spcBef>
              <a:spcAft>
                <a:spcPts val="0"/>
              </a:spcAft>
              <a:buClr>
                <a:schemeClr val="accent1"/>
              </a:buClr>
              <a:buSzPct val="95000"/>
              <a:buFont typeface="Wingdings 2"/>
              <a:buNone/>
              <a:defRPr/>
            </a:pPr>
            <a:r>
              <a:rPr lang="en-PH" sz="2400" b="1" u="sng" dirty="0" smtClean="0">
                <a:solidFill>
                  <a:srgbClr val="FF0000"/>
                </a:solidFill>
                <a:latin typeface="Candara" pitchFamily="34" charset="0"/>
                <a:ea typeface="Tahoma" pitchFamily="34" charset="0"/>
                <a:cs typeface="Tahoma" pitchFamily="34" charset="0"/>
              </a:rPr>
              <a:t>Reminder</a:t>
            </a:r>
            <a:r>
              <a:rPr lang="en-PH" sz="2400" b="1" dirty="0" smtClean="0">
                <a:solidFill>
                  <a:srgbClr val="FF0000"/>
                </a:solidFill>
                <a:latin typeface="Candara" pitchFamily="34" charset="0"/>
                <a:ea typeface="Tahoma" pitchFamily="34" charset="0"/>
                <a:cs typeface="Tahoma" pitchFamily="34" charset="0"/>
              </a:rPr>
              <a:t>: </a:t>
            </a:r>
            <a:r>
              <a:rPr lang="fil-PH" sz="2400" b="1" dirty="0" smtClean="0">
                <a:solidFill>
                  <a:srgbClr val="FF0000"/>
                </a:solidFill>
                <a:latin typeface="Candara" pitchFamily="34" charset="0"/>
                <a:ea typeface="Tahoma" pitchFamily="34" charset="0"/>
                <a:cs typeface="Tahoma" pitchFamily="34" charset="0"/>
              </a:rPr>
              <a:t>Do NOT mix up TBs with ASs. There are two separate warehouses for these TMs. Otherwise, misplaced TMs will not be </a:t>
            </a:r>
            <a:r>
              <a:rPr lang="fil-PH" sz="2400" b="1" u="sng" dirty="0" smtClean="0">
                <a:solidFill>
                  <a:srgbClr val="FF0000"/>
                </a:solidFill>
                <a:latin typeface="Candara" pitchFamily="34" charset="0"/>
                <a:ea typeface="Tahoma" pitchFamily="34" charset="0"/>
                <a:cs typeface="Tahoma" pitchFamily="34" charset="0"/>
              </a:rPr>
              <a:t>accounted</a:t>
            </a:r>
            <a:r>
              <a:rPr lang="fil-PH" sz="2400" b="1" dirty="0" smtClean="0">
                <a:solidFill>
                  <a:srgbClr val="FF0000"/>
                </a:solidFill>
                <a:latin typeface="Candara" pitchFamily="34" charset="0"/>
                <a:ea typeface="Tahoma" pitchFamily="34" charset="0"/>
                <a:cs typeface="Tahoma" pitchFamily="34" charset="0"/>
              </a:rPr>
              <a:t> for properly.</a:t>
            </a:r>
          </a:p>
          <a:p>
            <a:pPr marL="511175" lvl="2" indent="-457200" eaLnBrk="1" fontAlgn="auto" hangingPunct="1">
              <a:spcBef>
                <a:spcPts val="370"/>
              </a:spcBef>
              <a:spcAft>
                <a:spcPts val="0"/>
              </a:spcAft>
              <a:buClr>
                <a:schemeClr val="accent1"/>
              </a:buClr>
              <a:buSzPct val="95000"/>
              <a:buFont typeface="Wingdings 2"/>
              <a:buNone/>
              <a:defRPr/>
            </a:pPr>
            <a:endParaRPr lang="fil-PH" sz="2400" dirty="0" smtClean="0">
              <a:latin typeface="Tahoma" pitchFamily="34" charset="0"/>
              <a:ea typeface="Tahoma" pitchFamily="34" charset="0"/>
              <a:cs typeface="Tahoma" pitchFamily="34" charset="0"/>
            </a:endParaRPr>
          </a:p>
          <a:p>
            <a:pPr marL="457200" indent="-457200" eaLnBrk="1" fontAlgn="auto" hangingPunct="1">
              <a:spcBef>
                <a:spcPts val="580"/>
              </a:spcBef>
              <a:spcAft>
                <a:spcPts val="0"/>
              </a:spcAft>
              <a:buSzPct val="95000"/>
              <a:buFont typeface="Wingdings" pitchFamily="2" charset="2"/>
              <a:buNone/>
              <a:defRPr/>
            </a:pPr>
            <a:endParaRPr lang="fil-PH" sz="2400" dirty="0" smtClean="0">
              <a:latin typeface="Tahoma" pitchFamily="34" charset="0"/>
              <a:ea typeface="Tahoma" pitchFamily="34" charset="0"/>
              <a:cs typeface="Tahoma" pitchFamily="34" charset="0"/>
            </a:endParaRPr>
          </a:p>
          <a:p>
            <a:pPr marL="274320" indent="-274320" eaLnBrk="1" fontAlgn="auto" hangingPunct="1">
              <a:spcBef>
                <a:spcPts val="580"/>
              </a:spcBef>
              <a:spcAft>
                <a:spcPts val="0"/>
              </a:spcAft>
              <a:buSzPct val="95000"/>
              <a:buFont typeface="Wingdings 2"/>
              <a:buNone/>
              <a:defRPr/>
            </a:pPr>
            <a:endParaRPr lang="fil-PH"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22D3BC4-B332-4512-9424-25CBF8403C6B}" type="slidenum">
              <a:rPr lang="fil-PH"/>
              <a:pPr>
                <a:defRPr/>
              </a:pPr>
              <a:t>28</a:t>
            </a:fld>
            <a:endParaRPr lang="fil-PH"/>
          </a:p>
        </p:txBody>
      </p:sp>
      <p:sp>
        <p:nvSpPr>
          <p:cNvPr id="78851" name="Title 4"/>
          <p:cNvSpPr>
            <a:spLocks noGrp="1"/>
          </p:cNvSpPr>
          <p:nvPr>
            <p:ph type="ctrTitle"/>
          </p:nvPr>
        </p:nvSpPr>
        <p:spPr>
          <a:xfrm>
            <a:off x="131763" y="1506538"/>
            <a:ext cx="8915400" cy="1470025"/>
          </a:xfrm>
        </p:spPr>
        <p:txBody>
          <a:bodyPr/>
          <a:lstStyle/>
          <a:p>
            <a:pPr eaLnBrk="1" hangingPunct="1"/>
            <a:r>
              <a:rPr lang="fil-PH" smtClean="0"/>
              <a:t>The Forwarder of Test Materials</a:t>
            </a:r>
          </a:p>
        </p:txBody>
      </p:sp>
      <p:sp>
        <p:nvSpPr>
          <p:cNvPr id="78852" name="Subtitle 6"/>
          <p:cNvSpPr>
            <a:spLocks noGrp="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14400"/>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Dealing with the Forwarder of TMs</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ED4533C9-A947-4273-B607-6976DB09D018}" type="slidenum">
              <a:rPr lang="fil-PH"/>
              <a:pPr>
                <a:defRPr/>
              </a:pPr>
              <a:t>29</a:t>
            </a:fld>
            <a:endParaRPr lang="fil-PH"/>
          </a:p>
        </p:txBody>
      </p:sp>
      <p:sp>
        <p:nvSpPr>
          <p:cNvPr id="79876" name="Content Placeholder 3"/>
          <p:cNvSpPr>
            <a:spLocks noGrp="1"/>
          </p:cNvSpPr>
          <p:nvPr>
            <p:ph sz="quarter" idx="1"/>
          </p:nvPr>
        </p:nvSpPr>
        <p:spPr>
          <a:xfrm>
            <a:off x="381000" y="1066800"/>
            <a:ext cx="8534400" cy="5486400"/>
          </a:xfrm>
        </p:spPr>
        <p:txBody>
          <a:bodyPr/>
          <a:lstStyle/>
          <a:p>
            <a:pPr marL="457200" indent="-457200" algn="just" eaLnBrk="1" hangingPunct="1">
              <a:buFont typeface="Franklin Gothic Book" pitchFamily="34" charset="0"/>
              <a:buAutoNum type="arabicPeriod"/>
            </a:pPr>
            <a:r>
              <a:rPr lang="fil-PH" smtClean="0">
                <a:latin typeface="Tahoma" pitchFamily="34" charset="0"/>
                <a:cs typeface="Tahoma" pitchFamily="34" charset="0"/>
              </a:rPr>
              <a:t>Exact addresses of Division Offices or drop-off points should be provided to BEA to be turned over to the Forwarder.</a:t>
            </a:r>
          </a:p>
          <a:p>
            <a:pPr marL="457200" indent="-457200" algn="just" eaLnBrk="1" hangingPunct="1">
              <a:buFont typeface="Franklin Gothic Book" pitchFamily="34" charset="0"/>
              <a:buAutoNum type="arabicPeriod"/>
            </a:pPr>
            <a:endParaRPr lang="fil-PH" sz="1400" smtClean="0">
              <a:latin typeface="Tahoma" pitchFamily="34" charset="0"/>
              <a:cs typeface="Tahoma" pitchFamily="34" charset="0"/>
            </a:endParaRPr>
          </a:p>
          <a:p>
            <a:pPr marL="457200" indent="-457200" algn="just" eaLnBrk="1" hangingPunct="1">
              <a:buFont typeface="Franklin Gothic Book" pitchFamily="34" charset="0"/>
              <a:buAutoNum type="arabicPeriod"/>
            </a:pPr>
            <a:r>
              <a:rPr lang="fil-PH" smtClean="0">
                <a:latin typeface="Tahoma" pitchFamily="34" charset="0"/>
                <a:cs typeface="Tahoma" pitchFamily="34" charset="0"/>
              </a:rPr>
              <a:t>Forwarder must provide to BEA the contact persons and numbers as well as the itineraries of delivery and retrieval for ready reference.</a:t>
            </a:r>
          </a:p>
          <a:p>
            <a:pPr marL="457200" indent="-457200" algn="just" eaLnBrk="1" hangingPunct="1">
              <a:buFont typeface="Franklin Gothic Book" pitchFamily="34" charset="0"/>
              <a:buAutoNum type="arabicPeriod"/>
            </a:pPr>
            <a:endParaRPr lang="fil-PH" sz="1400" smtClean="0">
              <a:latin typeface="Tahoma" pitchFamily="34" charset="0"/>
              <a:cs typeface="Tahoma" pitchFamily="34" charset="0"/>
            </a:endParaRPr>
          </a:p>
          <a:p>
            <a:pPr marL="457200" indent="-457200" algn="just" eaLnBrk="1" hangingPunct="1">
              <a:buFont typeface="Franklin Gothic Book" pitchFamily="34" charset="0"/>
              <a:buAutoNum type="arabicPeriod"/>
            </a:pPr>
            <a:r>
              <a:rPr lang="fil-PH" smtClean="0">
                <a:latin typeface="Tahoma" pitchFamily="34" charset="0"/>
                <a:cs typeface="Tahoma" pitchFamily="34" charset="0"/>
              </a:rPr>
              <a:t>Each Division should designate at least two authorized staff to receive the TMs other than the DTC.</a:t>
            </a:r>
          </a:p>
          <a:p>
            <a:pPr marL="457200" indent="-457200" algn="just" eaLnBrk="1" hangingPunct="1">
              <a:buFont typeface="Franklin Gothic Book" pitchFamily="34" charset="0"/>
              <a:buAutoNum type="arabicPeriod"/>
            </a:pPr>
            <a:endParaRPr lang="fil-PH" sz="1400" smtClean="0">
              <a:latin typeface="Tahoma" pitchFamily="34" charset="0"/>
              <a:cs typeface="Tahoma" pitchFamily="34" charset="0"/>
            </a:endParaRPr>
          </a:p>
          <a:p>
            <a:pPr marL="457200" indent="-457200" algn="just" eaLnBrk="1" hangingPunct="1">
              <a:buFont typeface="Franklin Gothic Book" pitchFamily="34" charset="0"/>
              <a:buAutoNum type="arabicPeriod"/>
            </a:pPr>
            <a:r>
              <a:rPr lang="fil-PH" smtClean="0">
                <a:latin typeface="Tahoma" pitchFamily="34" charset="0"/>
                <a:cs typeface="Tahoma" pitchFamily="34" charset="0"/>
              </a:rPr>
              <a:t>The neighboring Divisions in the Region should establish a network of communication.</a:t>
            </a:r>
          </a:p>
          <a:p>
            <a:pPr marL="457200" indent="-457200" algn="just" eaLnBrk="1" hangingPunct="1">
              <a:buFont typeface="Wingdings 2" pitchFamily="18" charset="2"/>
              <a:buNone/>
            </a:pPr>
            <a:r>
              <a:rPr lang="fil-PH" smtClean="0">
                <a:latin typeface="Tahoma" pitchFamily="34" charset="0"/>
                <a:cs typeface="Tahoma"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90C5D9-0FB8-4245-9C6D-5210805A6E28}" type="slidenum">
              <a:rPr lang="fil-PH"/>
              <a:pPr>
                <a:defRPr/>
              </a:pPr>
              <a:t>3</a:t>
            </a:fld>
            <a:endParaRPr lang="fil-PH"/>
          </a:p>
        </p:txBody>
      </p:sp>
      <p:sp>
        <p:nvSpPr>
          <p:cNvPr id="8195" name="Title 4"/>
          <p:cNvSpPr>
            <a:spLocks noGrp="1"/>
          </p:cNvSpPr>
          <p:nvPr>
            <p:ph type="ctrTitle"/>
          </p:nvPr>
        </p:nvSpPr>
        <p:spPr>
          <a:xfrm>
            <a:off x="131763" y="1506538"/>
            <a:ext cx="8915400" cy="1470025"/>
          </a:xfrm>
        </p:spPr>
        <p:txBody>
          <a:bodyPr/>
          <a:lstStyle/>
          <a:p>
            <a:pPr eaLnBrk="1" hangingPunct="1"/>
            <a:r>
              <a:rPr lang="fil-PH" smtClean="0"/>
              <a:t>The Testing Staff and </a:t>
            </a:r>
            <a:br>
              <a:rPr lang="fil-PH" smtClean="0"/>
            </a:br>
            <a:r>
              <a:rPr lang="fil-PH" smtClean="0"/>
              <a:t>Their Roles and Responsibilities</a:t>
            </a:r>
          </a:p>
        </p:txBody>
      </p:sp>
      <p:sp>
        <p:nvSpPr>
          <p:cNvPr id="8196" name="Subtitle 6"/>
          <p:cNvSpPr>
            <a:spLocks noGrp="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14400"/>
          </a:xfrm>
        </p:spPr>
        <p:txBody>
          <a:bodyPr>
            <a:norm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Dealing with the Forwarder of TMs</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5568B951-62AC-4C82-A437-088CE3A156C9}" type="slidenum">
              <a:rPr lang="fil-PH"/>
              <a:pPr>
                <a:defRPr/>
              </a:pPr>
              <a:t>30</a:t>
            </a:fld>
            <a:endParaRPr lang="fil-PH"/>
          </a:p>
        </p:txBody>
      </p:sp>
      <p:sp>
        <p:nvSpPr>
          <p:cNvPr id="80900" name="Content Placeholder 3"/>
          <p:cNvSpPr>
            <a:spLocks noGrp="1"/>
          </p:cNvSpPr>
          <p:nvPr>
            <p:ph sz="quarter" idx="1"/>
          </p:nvPr>
        </p:nvSpPr>
        <p:spPr>
          <a:xfrm>
            <a:off x="381000" y="1066800"/>
            <a:ext cx="8534400" cy="5486400"/>
          </a:xfrm>
        </p:spPr>
        <p:txBody>
          <a:bodyPr/>
          <a:lstStyle/>
          <a:p>
            <a:pPr marL="627063" indent="-627063" algn="just" eaLnBrk="1" hangingPunct="1">
              <a:buFont typeface="Wingdings 2" pitchFamily="18" charset="2"/>
              <a:buNone/>
            </a:pPr>
            <a:r>
              <a:rPr lang="fil-PH" sz="2400" smtClean="0">
                <a:solidFill>
                  <a:srgbClr val="FF0000"/>
                </a:solidFill>
                <a:latin typeface="Tahoma" pitchFamily="34" charset="0"/>
                <a:cs typeface="Tahoma" pitchFamily="34" charset="0"/>
              </a:rPr>
              <a:t>4.1</a:t>
            </a:r>
            <a:r>
              <a:rPr lang="fil-PH" sz="2400" smtClean="0">
                <a:latin typeface="Tahoma" pitchFamily="34" charset="0"/>
                <a:cs typeface="Tahoma" pitchFamily="34" charset="0"/>
              </a:rPr>
              <a:t> Every receiving Division should take note of Forwarder’s contact number and the date and time TMs will be retrieved</a:t>
            </a:r>
          </a:p>
          <a:p>
            <a:pPr marL="627063" indent="-627063" algn="just" eaLnBrk="1" hangingPunct="1">
              <a:buFont typeface="Wingdings 2" pitchFamily="18" charset="2"/>
              <a:buNone/>
            </a:pPr>
            <a:endParaRPr lang="fil-PH" sz="1200" smtClean="0">
              <a:solidFill>
                <a:srgbClr val="FF0000"/>
              </a:solidFill>
              <a:latin typeface="Tahoma" pitchFamily="34" charset="0"/>
              <a:cs typeface="Tahoma" pitchFamily="34" charset="0"/>
            </a:endParaRPr>
          </a:p>
          <a:p>
            <a:pPr marL="627063" indent="-627063" algn="just" eaLnBrk="1" hangingPunct="1">
              <a:buFont typeface="Wingdings 2" pitchFamily="18" charset="2"/>
              <a:buNone/>
            </a:pPr>
            <a:r>
              <a:rPr lang="fil-PH" sz="2400" smtClean="0">
                <a:solidFill>
                  <a:srgbClr val="FF0000"/>
                </a:solidFill>
                <a:latin typeface="Tahoma" pitchFamily="34" charset="0"/>
                <a:cs typeface="Tahoma" pitchFamily="34" charset="0"/>
              </a:rPr>
              <a:t>4.2</a:t>
            </a:r>
            <a:r>
              <a:rPr lang="fil-PH" sz="2400" smtClean="0">
                <a:latin typeface="Tahoma" pitchFamily="34" charset="0"/>
                <a:cs typeface="Tahoma" pitchFamily="34" charset="0"/>
              </a:rPr>
              <a:t> The next division to receive the TMs from the Forwarder should be alerted by the Division immediately after receiving its TMs while informing also the Forwarder that the next division to receive has been alerted already.</a:t>
            </a:r>
          </a:p>
          <a:p>
            <a:pPr marL="627063" indent="-627063" algn="just" eaLnBrk="1" hangingPunct="1">
              <a:buFont typeface="Wingdings 2" pitchFamily="18" charset="2"/>
              <a:buNone/>
            </a:pPr>
            <a:endParaRPr lang="fil-PH" sz="1200" smtClean="0">
              <a:latin typeface="Tahoma" pitchFamily="34" charset="0"/>
              <a:cs typeface="Tahoma" pitchFamily="34" charset="0"/>
            </a:endParaRPr>
          </a:p>
          <a:p>
            <a:pPr marL="627063" indent="-627063" algn="just" eaLnBrk="1" hangingPunct="1">
              <a:buFont typeface="Wingdings 2" pitchFamily="18" charset="2"/>
              <a:buNone/>
            </a:pPr>
            <a:r>
              <a:rPr lang="fil-PH" sz="2400" smtClean="0">
                <a:solidFill>
                  <a:srgbClr val="FF0000"/>
                </a:solidFill>
                <a:latin typeface="Tahoma" pitchFamily="34" charset="0"/>
                <a:cs typeface="Tahoma" pitchFamily="34" charset="0"/>
              </a:rPr>
              <a:t>4.3</a:t>
            </a:r>
            <a:r>
              <a:rPr lang="fil-PH" sz="2400" smtClean="0">
                <a:latin typeface="Tahoma" pitchFamily="34" charset="0"/>
                <a:cs typeface="Tahoma" pitchFamily="34" charset="0"/>
              </a:rPr>
              <a:t> The same procedure will be followed in the retrieval of TMs.</a:t>
            </a:r>
          </a:p>
          <a:p>
            <a:pPr marL="627063" indent="-627063" algn="just" eaLnBrk="1" hangingPunct="1">
              <a:buFont typeface="Wingdings 2" pitchFamily="18" charset="2"/>
              <a:buNone/>
            </a:pPr>
            <a:endParaRPr lang="fil-PH" sz="1200" smtClean="0">
              <a:latin typeface="Tahoma" pitchFamily="34" charset="0"/>
              <a:cs typeface="Tahoma" pitchFamily="34" charset="0"/>
            </a:endParaRPr>
          </a:p>
          <a:p>
            <a:pPr marL="627063" indent="-627063" algn="just" eaLnBrk="1" hangingPunct="1">
              <a:buFont typeface="Wingdings 2" pitchFamily="18" charset="2"/>
              <a:buNone/>
            </a:pPr>
            <a:r>
              <a:rPr lang="fil-PH" sz="2400" smtClean="0">
                <a:solidFill>
                  <a:srgbClr val="FF0000"/>
                </a:solidFill>
                <a:latin typeface="Tahoma" pitchFamily="34" charset="0"/>
                <a:cs typeface="Tahoma" pitchFamily="34" charset="0"/>
              </a:rPr>
              <a:t>4.4 </a:t>
            </a:r>
            <a:r>
              <a:rPr lang="fil-PH" sz="2400" b="1" smtClean="0">
                <a:latin typeface="Tahoma" pitchFamily="34" charset="0"/>
                <a:cs typeface="Tahoma" pitchFamily="34" charset="0"/>
              </a:rPr>
              <a:t>Accomplish the evaluation form on the Performance of Forwarder and submit thru email (bea.ead@deped.gov.ph/bea.od@deped.gov.ph</a:t>
            </a:r>
            <a:r>
              <a:rPr lang="fil-PH" sz="2400" smtClean="0">
                <a:latin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302F14C-50B3-4209-9A8E-72C475056565}" type="slidenum">
              <a:rPr lang="fil-PH"/>
              <a:pPr>
                <a:defRPr/>
              </a:pPr>
              <a:t>31</a:t>
            </a:fld>
            <a:endParaRPr lang="fil-PH"/>
          </a:p>
        </p:txBody>
      </p:sp>
      <p:grpSp>
        <p:nvGrpSpPr>
          <p:cNvPr id="81923" name="Group 6"/>
          <p:cNvGrpSpPr>
            <a:grpSpLocks/>
          </p:cNvGrpSpPr>
          <p:nvPr/>
        </p:nvGrpSpPr>
        <p:grpSpPr bwMode="auto">
          <a:xfrm>
            <a:off x="1905000" y="152400"/>
            <a:ext cx="5943600" cy="6705600"/>
            <a:chOff x="2209800" y="1066800"/>
            <a:chExt cx="4572000" cy="5435600"/>
          </a:xfrm>
        </p:grpSpPr>
        <p:pic>
          <p:nvPicPr>
            <p:cNvPr id="81924" name="Picture 10"/>
            <p:cNvPicPr>
              <a:picLocks noChangeAspect="1" noChangeArrowheads="1"/>
            </p:cNvPicPr>
            <p:nvPr/>
          </p:nvPicPr>
          <p:blipFill>
            <a:blip r:embed="rId2" cstate="print"/>
            <a:srcRect/>
            <a:stretch>
              <a:fillRect/>
            </a:stretch>
          </p:blipFill>
          <p:spPr bwMode="auto">
            <a:xfrm>
              <a:off x="2209800" y="1066800"/>
              <a:ext cx="4572000" cy="5435600"/>
            </a:xfrm>
            <a:prstGeom prst="rect">
              <a:avLst/>
            </a:prstGeom>
            <a:noFill/>
            <a:ln w="9525">
              <a:solidFill>
                <a:schemeClr val="tx1"/>
              </a:solidFill>
              <a:miter lim="800000"/>
              <a:headEnd/>
              <a:tailEnd/>
            </a:ln>
          </p:spPr>
        </p:pic>
        <p:sp>
          <p:nvSpPr>
            <p:cNvPr id="6" name="Rectangle 5"/>
            <p:cNvSpPr/>
            <p:nvPr/>
          </p:nvSpPr>
          <p:spPr>
            <a:xfrm>
              <a:off x="4398108" y="5976084"/>
              <a:ext cx="97692" cy="109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AEFE0F7-E65C-41E1-88B2-A474C8A21ED6}" type="slidenum">
              <a:rPr lang="fil-PH"/>
              <a:pPr>
                <a:defRPr/>
              </a:pPr>
              <a:t>32</a:t>
            </a:fld>
            <a:endParaRPr lang="fil-PH"/>
          </a:p>
        </p:txBody>
      </p:sp>
      <p:sp>
        <p:nvSpPr>
          <p:cNvPr id="82947" name="Title 4"/>
          <p:cNvSpPr>
            <a:spLocks noGrp="1"/>
          </p:cNvSpPr>
          <p:nvPr>
            <p:ph type="ctrTitle"/>
          </p:nvPr>
        </p:nvSpPr>
        <p:spPr>
          <a:xfrm>
            <a:off x="131763" y="1506538"/>
            <a:ext cx="8915400" cy="1470025"/>
          </a:xfrm>
        </p:spPr>
        <p:txBody>
          <a:bodyPr/>
          <a:lstStyle/>
          <a:p>
            <a:pPr eaLnBrk="1" hangingPunct="1"/>
            <a:r>
              <a:rPr lang="fil-PH" smtClean="0"/>
              <a:t>Other Concerns</a:t>
            </a:r>
          </a:p>
        </p:txBody>
      </p:sp>
      <p:sp>
        <p:nvSpPr>
          <p:cNvPr id="82948" name="Subtitle 6"/>
          <p:cNvSpPr>
            <a:spLocks noGrp="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1143000"/>
          </a:xfrm>
        </p:spPr>
        <p:txBody>
          <a:bodyPr>
            <a:noAutofit/>
          </a:bodyPr>
          <a:lstStyle/>
          <a:p>
            <a:pPr eaLnBrk="1" fontAlgn="auto" hangingPunct="1">
              <a:spcAft>
                <a:spcPts val="0"/>
              </a:spcAft>
              <a:defRPr/>
            </a:pPr>
            <a:r>
              <a:rPr lang="fil-PH" b="1" dirty="0" smtClean="0">
                <a:effectLst>
                  <a:outerShdw blurRad="38100" dist="38100" dir="2700000" algn="tl">
                    <a:srgbClr val="000000">
                      <a:alpha val="43137"/>
                    </a:srgbClr>
                  </a:outerShdw>
                </a:effectLst>
              </a:rPr>
              <a:t>Practices in Some Divisions Relative to the Utilization of the COR</a:t>
            </a:r>
            <a:endParaRPr lang="fil-PH"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610310F2-D1BB-400E-854B-F5648B772B0C}" type="slidenum">
              <a:rPr lang="fil-PH"/>
              <a:pPr>
                <a:defRPr/>
              </a:pPr>
              <a:t>33</a:t>
            </a:fld>
            <a:endParaRPr lang="fil-PH"/>
          </a:p>
        </p:txBody>
      </p:sp>
      <p:sp>
        <p:nvSpPr>
          <p:cNvPr id="84996" name="Content Placeholder 3"/>
          <p:cNvSpPr>
            <a:spLocks noGrp="1"/>
          </p:cNvSpPr>
          <p:nvPr>
            <p:ph sz="quarter" idx="1"/>
          </p:nvPr>
        </p:nvSpPr>
        <p:spPr>
          <a:xfrm>
            <a:off x="609600" y="2057400"/>
            <a:ext cx="8153400" cy="4267200"/>
          </a:xfrm>
        </p:spPr>
        <p:txBody>
          <a:bodyPr/>
          <a:lstStyle/>
          <a:p>
            <a:pPr marL="514350" indent="-514350" eaLnBrk="1" hangingPunct="1">
              <a:buFont typeface="Franklin Gothic Book" pitchFamily="34" charset="0"/>
              <a:buAutoNum type="arabicPeriod"/>
            </a:pPr>
            <a:r>
              <a:rPr lang="fil-PH" sz="2800" smtClean="0">
                <a:latin typeface="Tahoma" pitchFamily="34" charset="0"/>
                <a:cs typeface="Tahoma" pitchFamily="34" charset="0"/>
              </a:rPr>
              <a:t>Attach the COR in the Form 137 in Grade 6 as part of the student’s credentials prior to enrolment.</a:t>
            </a:r>
          </a:p>
          <a:p>
            <a:pPr marL="514350" indent="-514350" eaLnBrk="1" hangingPunct="1">
              <a:buFont typeface="Franklin Gothic Book" pitchFamily="34" charset="0"/>
              <a:buAutoNum type="arabicPeriod"/>
            </a:pPr>
            <a:endParaRPr lang="fil-PH" sz="2800" smtClean="0">
              <a:latin typeface="Tahoma" pitchFamily="34" charset="0"/>
              <a:cs typeface="Tahoma" pitchFamily="34" charset="0"/>
            </a:endParaRPr>
          </a:p>
          <a:p>
            <a:pPr marL="514350" indent="-514350" eaLnBrk="1" hangingPunct="1">
              <a:buFont typeface="Franklin Gothic Book" pitchFamily="34" charset="0"/>
              <a:buAutoNum type="arabicPeriod"/>
            </a:pPr>
            <a:r>
              <a:rPr lang="fil-PH" sz="2800" smtClean="0">
                <a:latin typeface="Tahoma" pitchFamily="34" charset="0"/>
                <a:cs typeface="Tahoma" pitchFamily="34" charset="0"/>
              </a:rPr>
              <a:t>The COR is photocopied. One copy is for the school where the student intends to enrol while the original COR is given to him/her.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1219200"/>
          </a:xfrm>
        </p:spPr>
        <p:txBody>
          <a:bodyPr>
            <a:noAutofit/>
          </a:bodyPr>
          <a:lstStyle/>
          <a:p>
            <a:pPr eaLnBrk="1" fontAlgn="auto" hangingPunct="1">
              <a:spcAft>
                <a:spcPts val="0"/>
              </a:spcAft>
              <a:defRPr/>
            </a:pPr>
            <a:r>
              <a:rPr lang="fil-PH" sz="4200" b="1" dirty="0" smtClean="0">
                <a:effectLst>
                  <a:outerShdw blurRad="38100" dist="38100" dir="2700000" algn="tl">
                    <a:srgbClr val="000000">
                      <a:alpha val="43137"/>
                    </a:srgbClr>
                  </a:outerShdw>
                </a:effectLst>
              </a:rPr>
              <a:t>Refusal of State Univ./Colleges (SUCs) to Take National Exams</a:t>
            </a:r>
            <a:endParaRPr lang="fil-PH" sz="42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95117DE7-1124-42D9-89BA-997DB7916D75}" type="slidenum">
              <a:rPr lang="fil-PH"/>
              <a:pPr>
                <a:defRPr/>
              </a:pPr>
              <a:t>34</a:t>
            </a:fld>
            <a:endParaRPr lang="fil-PH"/>
          </a:p>
        </p:txBody>
      </p:sp>
      <p:sp>
        <p:nvSpPr>
          <p:cNvPr id="86020" name="Content Placeholder 3"/>
          <p:cNvSpPr>
            <a:spLocks noGrp="1"/>
          </p:cNvSpPr>
          <p:nvPr>
            <p:ph sz="quarter" idx="1"/>
          </p:nvPr>
        </p:nvSpPr>
        <p:spPr>
          <a:xfrm>
            <a:off x="914400" y="2057400"/>
            <a:ext cx="7772400" cy="4267200"/>
          </a:xfrm>
        </p:spPr>
        <p:txBody>
          <a:bodyPr/>
          <a:lstStyle/>
          <a:p>
            <a:pPr eaLnBrk="1" hangingPunct="1"/>
            <a:r>
              <a:rPr lang="fil-PH" sz="3400" smtClean="0">
                <a:latin typeface="Tahoma" pitchFamily="34" charset="0"/>
                <a:cs typeface="Tahoma" pitchFamily="34" charset="0"/>
              </a:rPr>
              <a:t>Send a communication to BEA regarding SUCs which refused the administration of national exams (NCAE, NAT, etc.). </a:t>
            </a:r>
          </a:p>
          <a:p>
            <a:pPr eaLnBrk="1" hangingPunct="1"/>
            <a:endParaRPr lang="fil-PH" sz="3400" smtClean="0">
              <a:latin typeface="Tahoma" pitchFamily="34" charset="0"/>
              <a:cs typeface="Tahoma" pitchFamily="34" charset="0"/>
            </a:endParaRPr>
          </a:p>
          <a:p>
            <a:pPr eaLnBrk="1" hangingPunct="1"/>
            <a:r>
              <a:rPr lang="fil-PH" sz="3400" smtClean="0">
                <a:latin typeface="Tahoma" pitchFamily="34" charset="0"/>
                <a:cs typeface="Tahoma" pitchFamily="34" charset="0"/>
              </a:rPr>
              <a:t>The communication will be endorsed to the DepEd Secretary.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Autofit/>
          </a:bodyPr>
          <a:lstStyle/>
          <a:p>
            <a:pPr eaLnBrk="1" fontAlgn="auto" hangingPunct="1">
              <a:spcAft>
                <a:spcPts val="0"/>
              </a:spcAft>
              <a:defRPr/>
            </a:pPr>
            <a:r>
              <a:rPr lang="fil-PH" sz="4200" b="1" dirty="0" smtClean="0">
                <a:effectLst>
                  <a:outerShdw blurRad="38100" dist="38100" dir="2700000" algn="tl">
                    <a:srgbClr val="000000">
                      <a:alpha val="43137"/>
                    </a:srgbClr>
                  </a:outerShdw>
                </a:effectLst>
              </a:rPr>
              <a:t>Good Practices as Reflected in a School Culture</a:t>
            </a:r>
            <a:endParaRPr lang="fil-PH" sz="42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C105FF0F-8E1E-4B14-84D5-EFA059AB70A3}" type="slidenum">
              <a:rPr lang="fil-PH"/>
              <a:pPr>
                <a:defRPr/>
              </a:pPr>
              <a:t>35</a:t>
            </a:fld>
            <a:endParaRPr lang="fil-PH"/>
          </a:p>
        </p:txBody>
      </p:sp>
      <p:sp>
        <p:nvSpPr>
          <p:cNvPr id="87044" name="Content Placeholder 3"/>
          <p:cNvSpPr>
            <a:spLocks noGrp="1"/>
          </p:cNvSpPr>
          <p:nvPr>
            <p:ph sz="quarter" idx="1"/>
          </p:nvPr>
        </p:nvSpPr>
        <p:spPr>
          <a:xfrm>
            <a:off x="685800" y="1905000"/>
            <a:ext cx="8229600" cy="4114800"/>
          </a:xfrm>
        </p:spPr>
        <p:txBody>
          <a:bodyPr/>
          <a:lstStyle/>
          <a:p>
            <a:pPr eaLnBrk="1" hangingPunct="1"/>
            <a:r>
              <a:rPr lang="fil-PH" sz="2800" b="1" smtClean="0">
                <a:latin typeface="Candara" pitchFamily="34" charset="0"/>
                <a:cs typeface="Tahoma" pitchFamily="34" charset="0"/>
              </a:rPr>
              <a:t>Region/Division Codes and School ID </a:t>
            </a:r>
          </a:p>
          <a:p>
            <a:pPr eaLnBrk="1" hangingPunct="1"/>
            <a:endParaRPr lang="fil-PH" sz="600" smtClean="0">
              <a:latin typeface="Candara" pitchFamily="34" charset="0"/>
              <a:cs typeface="Tahoma" pitchFamily="34" charset="0"/>
            </a:endParaRPr>
          </a:p>
          <a:p>
            <a:pPr eaLnBrk="1" hangingPunct="1">
              <a:buFont typeface="Wingdings 2" pitchFamily="18" charset="2"/>
              <a:buNone/>
            </a:pPr>
            <a:r>
              <a:rPr lang="fil-PH" sz="2800" smtClean="0">
                <a:latin typeface="Candara" pitchFamily="34" charset="0"/>
                <a:cs typeface="Tahoma" pitchFamily="34" charset="0"/>
              </a:rPr>
              <a:t>	Posting permanently in every classroom (near the chalkboards) the information on the Region and Division Codes and the School ID</a:t>
            </a:r>
          </a:p>
          <a:p>
            <a:pPr eaLnBrk="1" hangingPunct="1">
              <a:buFont typeface="Wingdings 2" pitchFamily="18" charset="2"/>
              <a:buNone/>
            </a:pPr>
            <a:endParaRPr lang="fil-PH" sz="700" smtClean="0">
              <a:latin typeface="Candara" pitchFamily="34" charset="0"/>
              <a:cs typeface="Tahoma" pitchFamily="34" charset="0"/>
            </a:endParaRPr>
          </a:p>
          <a:p>
            <a:pPr eaLnBrk="1" hangingPunct="1"/>
            <a:r>
              <a:rPr lang="fil-PH" sz="2800" b="1" smtClean="0">
                <a:latin typeface="Candara" pitchFamily="34" charset="0"/>
                <a:cs typeface="Tahoma" pitchFamily="34" charset="0"/>
              </a:rPr>
              <a:t>Learner Reference Number</a:t>
            </a:r>
          </a:p>
          <a:p>
            <a:pPr eaLnBrk="1" hangingPunct="1"/>
            <a:endParaRPr lang="fil-PH" sz="900" u="sng" smtClean="0">
              <a:latin typeface="Candara" pitchFamily="34" charset="0"/>
              <a:cs typeface="Tahoma" pitchFamily="34" charset="0"/>
            </a:endParaRPr>
          </a:p>
          <a:p>
            <a:pPr eaLnBrk="1" hangingPunct="1">
              <a:buFont typeface="Wingdings 2" pitchFamily="18" charset="2"/>
              <a:buNone/>
            </a:pPr>
            <a:r>
              <a:rPr lang="fil-PH" sz="2800" smtClean="0">
                <a:latin typeface="Candara" pitchFamily="34" charset="0"/>
                <a:cs typeface="Tahoma" pitchFamily="34" charset="0"/>
              </a:rPr>
              <a:t>	The LRN is used by the examinee in any form of school and classroom-based assessments. This practice may be </a:t>
            </a:r>
            <a:r>
              <a:rPr lang="en-PH" sz="2800" smtClean="0">
                <a:latin typeface="Candara" pitchFamily="34" charset="0"/>
                <a:cs typeface="Tahoma" pitchFamily="34" charset="0"/>
              </a:rPr>
              <a:t>adopted</a:t>
            </a:r>
            <a:r>
              <a:rPr lang="fil-PH" sz="2800" smtClean="0">
                <a:latin typeface="Candara" pitchFamily="34" charset="0"/>
                <a:cs typeface="Tahoma" pitchFamily="34" charset="0"/>
              </a:rPr>
              <a:t> not only during national examinations.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14400" y="85725"/>
            <a:ext cx="7162800" cy="762000"/>
          </a:xfrm>
        </p:spPr>
        <p:txBody>
          <a:bodyPr/>
          <a:lstStyle/>
          <a:p>
            <a:pPr eaLnBrk="1" hangingPunct="1"/>
            <a:r>
              <a:rPr lang="en-US" sz="3200" smtClean="0">
                <a:ea typeface="Komika Axis *"/>
                <a:cs typeface="Komika Axis *"/>
              </a:rPr>
              <a:t>The Testing Staff at the Division Level </a:t>
            </a:r>
            <a:endParaRPr lang="fil-PH" sz="3200" smtClean="0"/>
          </a:p>
        </p:txBody>
      </p:sp>
      <p:sp>
        <p:nvSpPr>
          <p:cNvPr id="4" name="Slide Number Placeholder 3"/>
          <p:cNvSpPr>
            <a:spLocks noGrp="1"/>
          </p:cNvSpPr>
          <p:nvPr>
            <p:ph type="sldNum" sz="quarter" idx="12"/>
          </p:nvPr>
        </p:nvSpPr>
        <p:spPr/>
        <p:txBody>
          <a:bodyPr/>
          <a:lstStyle/>
          <a:p>
            <a:pPr>
              <a:defRPr/>
            </a:pPr>
            <a:fld id="{D94014E2-FBA3-4005-A1EF-95CDA68AE323}" type="slidenum">
              <a:rPr lang="en-US" altLang="en-US"/>
              <a:pPr>
                <a:defRPr/>
              </a:pPr>
              <a:t>4</a:t>
            </a:fld>
            <a:endParaRPr lang="en-US" altLang="en-US"/>
          </a:p>
        </p:txBody>
      </p:sp>
      <p:sp>
        <p:nvSpPr>
          <p:cNvPr id="7" name="Rectangle 6"/>
          <p:cNvSpPr/>
          <p:nvPr/>
        </p:nvSpPr>
        <p:spPr>
          <a:xfrm>
            <a:off x="1066800" y="914400"/>
            <a:ext cx="1447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Division Level</a:t>
            </a:r>
          </a:p>
        </p:txBody>
      </p:sp>
      <p:sp>
        <p:nvSpPr>
          <p:cNvPr id="8" name="Rectangle 7"/>
          <p:cNvSpPr/>
          <p:nvPr/>
        </p:nvSpPr>
        <p:spPr>
          <a:xfrm>
            <a:off x="3810000" y="91440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SDS*</a:t>
            </a:r>
          </a:p>
        </p:txBody>
      </p:sp>
      <p:sp>
        <p:nvSpPr>
          <p:cNvPr id="9" name="Rectangle 8"/>
          <p:cNvSpPr/>
          <p:nvPr/>
        </p:nvSpPr>
        <p:spPr>
          <a:xfrm>
            <a:off x="3200400" y="160020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DTC</a:t>
            </a:r>
          </a:p>
        </p:txBody>
      </p:sp>
      <p:sp>
        <p:nvSpPr>
          <p:cNvPr id="10" name="Rectangle 9"/>
          <p:cNvSpPr/>
          <p:nvPr/>
        </p:nvSpPr>
        <p:spPr>
          <a:xfrm>
            <a:off x="4495800" y="160020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PSS</a:t>
            </a:r>
          </a:p>
        </p:txBody>
      </p:sp>
      <p:sp>
        <p:nvSpPr>
          <p:cNvPr id="12" name="Rectangle 11"/>
          <p:cNvSpPr/>
          <p:nvPr/>
        </p:nvSpPr>
        <p:spPr>
          <a:xfrm>
            <a:off x="1066800" y="2895600"/>
            <a:ext cx="1447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School Level</a:t>
            </a:r>
          </a:p>
        </p:txBody>
      </p:sp>
      <p:sp>
        <p:nvSpPr>
          <p:cNvPr id="13" name="Rectangle 12"/>
          <p:cNvSpPr/>
          <p:nvPr/>
        </p:nvSpPr>
        <p:spPr>
          <a:xfrm>
            <a:off x="3200400" y="3429000"/>
            <a:ext cx="2286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000" dirty="0">
                <a:solidFill>
                  <a:schemeClr val="tx1"/>
                </a:solidFill>
                <a:latin typeface="Trebuchet MS" pitchFamily="34" charset="0"/>
              </a:rPr>
              <a:t>School Head/ Chief Examiner – School Head of the Testing Center</a:t>
            </a:r>
          </a:p>
        </p:txBody>
      </p:sp>
      <p:sp>
        <p:nvSpPr>
          <p:cNvPr id="14" name="Rectangle 13"/>
          <p:cNvSpPr/>
          <p:nvPr/>
        </p:nvSpPr>
        <p:spPr>
          <a:xfrm>
            <a:off x="3200400" y="4267200"/>
            <a:ext cx="2286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000" dirty="0">
                <a:solidFill>
                  <a:schemeClr val="tx1"/>
                </a:solidFill>
                <a:latin typeface="Trebuchet MS" pitchFamily="34" charset="0"/>
              </a:rPr>
              <a:t>School Testing Coordinator – </a:t>
            </a:r>
          </a:p>
          <a:p>
            <a:pPr algn="ctr" fontAlgn="auto">
              <a:spcBef>
                <a:spcPts val="0"/>
              </a:spcBef>
              <a:spcAft>
                <a:spcPts val="0"/>
              </a:spcAft>
              <a:defRPr/>
            </a:pPr>
            <a:r>
              <a:rPr lang="fil-PH" sz="1000" dirty="0">
                <a:solidFill>
                  <a:schemeClr val="tx1"/>
                </a:solidFill>
                <a:latin typeface="Trebuchet MS" pitchFamily="34" charset="0"/>
              </a:rPr>
              <a:t>Guidance Counselor or designate</a:t>
            </a:r>
          </a:p>
        </p:txBody>
      </p:sp>
      <p:sp>
        <p:nvSpPr>
          <p:cNvPr id="15" name="Rectangle 14"/>
          <p:cNvSpPr/>
          <p:nvPr/>
        </p:nvSpPr>
        <p:spPr>
          <a:xfrm>
            <a:off x="5791200" y="4800600"/>
            <a:ext cx="1828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Room Supervisors</a:t>
            </a:r>
          </a:p>
        </p:txBody>
      </p:sp>
      <p:sp>
        <p:nvSpPr>
          <p:cNvPr id="16" name="Rectangle 15"/>
          <p:cNvSpPr/>
          <p:nvPr/>
        </p:nvSpPr>
        <p:spPr>
          <a:xfrm>
            <a:off x="2514600" y="5638800"/>
            <a:ext cx="609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RE </a:t>
            </a:r>
            <a:r>
              <a:rPr lang="fil-PH" sz="1200" baseline="-25000" dirty="0">
                <a:solidFill>
                  <a:schemeClr val="tx1"/>
                </a:solidFill>
                <a:latin typeface="Trebuchet MS" pitchFamily="34" charset="0"/>
              </a:rPr>
              <a:t>1</a:t>
            </a:r>
          </a:p>
        </p:txBody>
      </p:sp>
      <p:sp>
        <p:nvSpPr>
          <p:cNvPr id="17" name="Rectangle 16"/>
          <p:cNvSpPr/>
          <p:nvPr/>
        </p:nvSpPr>
        <p:spPr>
          <a:xfrm>
            <a:off x="3276600" y="5638800"/>
            <a:ext cx="609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RE </a:t>
            </a:r>
            <a:r>
              <a:rPr lang="fil-PH" sz="1200" baseline="-25000" dirty="0">
                <a:solidFill>
                  <a:schemeClr val="tx1"/>
                </a:solidFill>
                <a:latin typeface="Trebuchet MS" pitchFamily="34" charset="0"/>
              </a:rPr>
              <a:t>2</a:t>
            </a:r>
            <a:endParaRPr lang="fil-PH" sz="1200" dirty="0">
              <a:solidFill>
                <a:schemeClr val="tx1"/>
              </a:solidFill>
              <a:latin typeface="Trebuchet MS" pitchFamily="34" charset="0"/>
            </a:endParaRPr>
          </a:p>
        </p:txBody>
      </p:sp>
      <p:sp>
        <p:nvSpPr>
          <p:cNvPr id="18" name="Rectangle 17"/>
          <p:cNvSpPr/>
          <p:nvPr/>
        </p:nvSpPr>
        <p:spPr>
          <a:xfrm>
            <a:off x="4038600" y="5638800"/>
            <a:ext cx="609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RE </a:t>
            </a:r>
            <a:r>
              <a:rPr lang="fil-PH" sz="1200" baseline="-25000" dirty="0">
                <a:solidFill>
                  <a:schemeClr val="tx1"/>
                </a:solidFill>
                <a:latin typeface="Trebuchet MS" pitchFamily="34" charset="0"/>
              </a:rPr>
              <a:t>3</a:t>
            </a:r>
            <a:endParaRPr lang="fil-PH" sz="1200" dirty="0">
              <a:solidFill>
                <a:schemeClr val="tx1"/>
              </a:solidFill>
              <a:latin typeface="Trebuchet MS" pitchFamily="34" charset="0"/>
            </a:endParaRPr>
          </a:p>
        </p:txBody>
      </p:sp>
      <p:sp>
        <p:nvSpPr>
          <p:cNvPr id="19" name="Rectangle 18"/>
          <p:cNvSpPr/>
          <p:nvPr/>
        </p:nvSpPr>
        <p:spPr>
          <a:xfrm>
            <a:off x="4876800" y="5638800"/>
            <a:ext cx="609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RE </a:t>
            </a:r>
            <a:r>
              <a:rPr lang="fil-PH" sz="1200" baseline="-25000" dirty="0">
                <a:solidFill>
                  <a:schemeClr val="tx1"/>
                </a:solidFill>
                <a:latin typeface="Trebuchet MS" pitchFamily="34" charset="0"/>
              </a:rPr>
              <a:t>4</a:t>
            </a:r>
            <a:endParaRPr lang="fil-PH" sz="1200" dirty="0">
              <a:solidFill>
                <a:schemeClr val="tx1"/>
              </a:solidFill>
              <a:latin typeface="Trebuchet MS" pitchFamily="34" charset="0"/>
            </a:endParaRPr>
          </a:p>
        </p:txBody>
      </p:sp>
      <p:cxnSp>
        <p:nvCxnSpPr>
          <p:cNvPr id="21" name="Straight Connector 20"/>
          <p:cNvCxnSpPr>
            <a:stCxn id="7" idx="3"/>
            <a:endCxn id="8" idx="1"/>
          </p:cNvCxnSpPr>
          <p:nvPr/>
        </p:nvCxnSpPr>
        <p:spPr>
          <a:xfrm>
            <a:off x="2514600" y="1143000"/>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2"/>
            <a:endCxn id="9" idx="0"/>
          </p:cNvCxnSpPr>
          <p:nvPr/>
        </p:nvCxnSpPr>
        <p:spPr>
          <a:xfrm rot="5400000">
            <a:off x="3848100" y="1181100"/>
            <a:ext cx="2286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2"/>
            <a:endCxn id="10" idx="0"/>
          </p:cNvCxnSpPr>
          <p:nvPr/>
        </p:nvCxnSpPr>
        <p:spPr>
          <a:xfrm rot="16200000" flipH="1">
            <a:off x="4495800" y="1143000"/>
            <a:ext cx="2286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5059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657600" y="2362200"/>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3" idx="0"/>
          </p:cNvCxnSpPr>
          <p:nvPr/>
        </p:nvCxnSpPr>
        <p:spPr>
          <a:xfrm rot="5400000" flipH="1" flipV="1">
            <a:off x="3810001" y="2895600"/>
            <a:ext cx="1066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48013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2" idx="3"/>
          </p:cNvCxnSpPr>
          <p:nvPr/>
        </p:nvCxnSpPr>
        <p:spPr>
          <a:xfrm>
            <a:off x="2514600" y="3124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2"/>
            <a:endCxn id="14" idx="0"/>
          </p:cNvCxnSpPr>
          <p:nvPr/>
        </p:nvCxnSpPr>
        <p:spPr>
          <a:xfrm rot="5400000">
            <a:off x="4152901" y="4076700"/>
            <a:ext cx="381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5" idx="1"/>
          </p:cNvCxnSpPr>
          <p:nvPr/>
        </p:nvCxnSpPr>
        <p:spPr>
          <a:xfrm rot="10800000">
            <a:off x="4343400" y="50292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4" idx="2"/>
          </p:cNvCxnSpPr>
          <p:nvPr/>
        </p:nvCxnSpPr>
        <p:spPr>
          <a:xfrm rot="5400000">
            <a:off x="4000501" y="5067300"/>
            <a:ext cx="685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19400" y="5410200"/>
            <a:ext cx="3200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16" idx="0"/>
          </p:cNvCxnSpPr>
          <p:nvPr/>
        </p:nvCxnSpPr>
        <p:spPr>
          <a:xfrm rot="5400000">
            <a:off x="2705101" y="5524500"/>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467894" y="55237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068094" y="55237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906294" y="5523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48" name="TextBox 38"/>
          <p:cNvSpPr txBox="1">
            <a:spLocks noChangeArrowheads="1"/>
          </p:cNvSpPr>
          <p:nvPr/>
        </p:nvSpPr>
        <p:spPr bwMode="auto">
          <a:xfrm>
            <a:off x="685800" y="6294438"/>
            <a:ext cx="6705600" cy="523875"/>
          </a:xfrm>
          <a:prstGeom prst="rect">
            <a:avLst/>
          </a:prstGeom>
          <a:noFill/>
          <a:ln w="9525">
            <a:noFill/>
            <a:miter lim="800000"/>
            <a:headEnd/>
            <a:tailEnd/>
          </a:ln>
        </p:spPr>
        <p:txBody>
          <a:bodyPr>
            <a:spAutoFit/>
          </a:bodyPr>
          <a:lstStyle/>
          <a:p>
            <a:r>
              <a:rPr lang="fil-PH" sz="1400" b="1" i="1" dirty="0">
                <a:latin typeface="Perpetua" pitchFamily="18" charset="0"/>
              </a:rPr>
              <a:t>Notes:     </a:t>
            </a:r>
            <a:r>
              <a:rPr lang="fil-PH" sz="1400" b="1" dirty="0">
                <a:latin typeface="Perpetua" pitchFamily="18" charset="0"/>
              </a:rPr>
              <a:t>1.  Assignment of the testing staff shall be done by the SDS.</a:t>
            </a:r>
          </a:p>
          <a:p>
            <a:r>
              <a:rPr lang="fil-PH" sz="1400" b="1" dirty="0">
                <a:latin typeface="Perpetua" pitchFamily="18" charset="0"/>
              </a:rPr>
              <a:t>                </a:t>
            </a:r>
          </a:p>
        </p:txBody>
      </p:sp>
      <p:sp>
        <p:nvSpPr>
          <p:cNvPr id="35" name="Rectangle 34"/>
          <p:cNvSpPr/>
          <p:nvPr/>
        </p:nvSpPr>
        <p:spPr>
          <a:xfrm>
            <a:off x="5638800" y="5638800"/>
            <a:ext cx="609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il-PH" sz="1200" dirty="0">
                <a:solidFill>
                  <a:schemeClr val="tx1"/>
                </a:solidFill>
                <a:latin typeface="Trebuchet MS" pitchFamily="34" charset="0"/>
              </a:rPr>
              <a:t>RE </a:t>
            </a:r>
            <a:r>
              <a:rPr lang="fil-PH" sz="1200" baseline="-25000" dirty="0">
                <a:solidFill>
                  <a:schemeClr val="tx1"/>
                </a:solidFill>
                <a:latin typeface="Trebuchet MS" pitchFamily="34" charset="0"/>
              </a:rPr>
              <a:t>n</a:t>
            </a:r>
            <a:endParaRPr lang="fil-PH" sz="1200" dirty="0">
              <a:solidFill>
                <a:schemeClr val="tx1"/>
              </a:solidFill>
              <a:latin typeface="Trebuchet MS" pitchFamily="34" charset="0"/>
            </a:endParaRPr>
          </a:p>
        </p:txBody>
      </p:sp>
      <p:cxnSp>
        <p:nvCxnSpPr>
          <p:cNvPr id="41" name="Straight Connector 40"/>
          <p:cNvCxnSpPr/>
          <p:nvPr/>
        </p:nvCxnSpPr>
        <p:spPr>
          <a:xfrm rot="5400000">
            <a:off x="4229894" y="5523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51" name="TextBox 51"/>
          <p:cNvSpPr txBox="1">
            <a:spLocks noChangeArrowheads="1"/>
          </p:cNvSpPr>
          <p:nvPr/>
        </p:nvSpPr>
        <p:spPr bwMode="auto">
          <a:xfrm>
            <a:off x="8077200" y="5029200"/>
            <a:ext cx="762000" cy="830263"/>
          </a:xfrm>
          <a:prstGeom prst="rect">
            <a:avLst/>
          </a:prstGeom>
          <a:noFill/>
          <a:ln w="9525">
            <a:noFill/>
            <a:miter lim="800000"/>
            <a:headEnd/>
            <a:tailEnd/>
          </a:ln>
        </p:spPr>
        <p:txBody>
          <a:bodyPr>
            <a:spAutoFit/>
          </a:bodyPr>
          <a:lstStyle/>
          <a:p>
            <a:r>
              <a:rPr lang="en-US" sz="1200">
                <a:latin typeface="Trebuchet MS" pitchFamily="34" charset="0"/>
              </a:rPr>
              <a:t>Coming from other schools</a:t>
            </a:r>
          </a:p>
        </p:txBody>
      </p:sp>
      <p:sp>
        <p:nvSpPr>
          <p:cNvPr id="53" name="Right Brace 52"/>
          <p:cNvSpPr/>
          <p:nvPr/>
        </p:nvSpPr>
        <p:spPr>
          <a:xfrm>
            <a:off x="7772400" y="5029200"/>
            <a:ext cx="228600" cy="8382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534400" cy="838200"/>
          </a:xfrm>
        </p:spPr>
        <p:txBody>
          <a:bodyPr>
            <a:noAutofit/>
          </a:bodyPr>
          <a:lstStyle/>
          <a:p>
            <a:pPr eaLnBrk="1" fontAlgn="auto" hangingPunct="1">
              <a:spcAft>
                <a:spcPts val="0"/>
              </a:spcAft>
              <a:defRPr/>
            </a:pPr>
            <a:r>
              <a:rPr lang="fil-PH" sz="3600" b="1" dirty="0" smtClean="0">
                <a:effectLst>
                  <a:outerShdw blurRad="38100" dist="38100" dir="2700000" algn="tl">
                    <a:srgbClr val="000000">
                      <a:alpha val="43137"/>
                    </a:srgbClr>
                  </a:outerShdw>
                </a:effectLst>
              </a:rPr>
              <a:t>The Schools Division Superintendent (SDS)</a:t>
            </a:r>
            <a:endParaRPr lang="fil-PH" sz="36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5136F194-15DA-4A89-89C7-6FA444698DDE}" type="slidenum">
              <a:rPr lang="fil-PH"/>
              <a:pPr>
                <a:defRPr/>
              </a:pPr>
              <a:t>5</a:t>
            </a:fld>
            <a:endParaRPr lang="fil-PH"/>
          </a:p>
        </p:txBody>
      </p:sp>
      <p:sp>
        <p:nvSpPr>
          <p:cNvPr id="4" name="Content Placeholder 3"/>
          <p:cNvSpPr>
            <a:spLocks noGrp="1"/>
          </p:cNvSpPr>
          <p:nvPr>
            <p:ph sz="quarter" idx="1"/>
          </p:nvPr>
        </p:nvSpPr>
        <p:spPr>
          <a:xfrm>
            <a:off x="152400" y="1143000"/>
            <a:ext cx="8915400" cy="5486400"/>
          </a:xfrm>
        </p:spPr>
        <p:txBody>
          <a:bodyPr>
            <a:noAutofit/>
          </a:bodyPr>
          <a:lstStyle/>
          <a:p>
            <a:r>
              <a:rPr lang="en-PH" sz="3600" dirty="0" smtClean="0"/>
              <a:t>The SDS shall oversee the test administration and shall be responsible for the smooth conduct of the test in the Division. </a:t>
            </a:r>
          </a:p>
          <a:p>
            <a:pPr>
              <a:buNone/>
            </a:pPr>
            <a:endParaRPr lang="en-PH" sz="3600" dirty="0" smtClean="0"/>
          </a:p>
          <a:p>
            <a:r>
              <a:rPr lang="en-PH" sz="3600" dirty="0" smtClean="0"/>
              <a:t>He/she shall also designate the Education Program Supervisors/Qualified Personnel who shall serve as Division Testing Coordinator and Private School Supervisor.</a:t>
            </a:r>
          </a:p>
          <a:p>
            <a:endParaRPr lang="fil-PH" sz="3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609600"/>
          </a:xfrm>
        </p:spPr>
        <p:txBody>
          <a:bodyPr>
            <a:noAutofit/>
          </a:bodyPr>
          <a:lstStyle/>
          <a:p>
            <a:pPr algn="ctr" eaLnBrk="1" fontAlgn="auto" hangingPunct="1">
              <a:spcAft>
                <a:spcPts val="0"/>
              </a:spcAft>
              <a:defRPr/>
            </a:pPr>
            <a:r>
              <a:rPr lang="fil-PH" sz="3600" b="1" dirty="0" smtClean="0">
                <a:effectLst>
                  <a:outerShdw blurRad="38100" dist="38100" dir="2700000" algn="tl">
                    <a:srgbClr val="000000">
                      <a:alpha val="43137"/>
                    </a:srgbClr>
                  </a:outerShdw>
                </a:effectLst>
              </a:rPr>
              <a:t>The Regional Testing Coordinator (RTC)</a:t>
            </a:r>
            <a:endParaRPr lang="fil-PH" sz="3600" b="1" dirty="0">
              <a:effectLst>
                <a:outerShdw blurRad="38100" dist="38100" dir="2700000" algn="tl">
                  <a:srgbClr val="000000">
                    <a:alpha val="43137"/>
                  </a:srgbClr>
                </a:outerShdw>
              </a:effectLst>
            </a:endParaRPr>
          </a:p>
        </p:txBody>
      </p:sp>
      <p:sp>
        <p:nvSpPr>
          <p:cNvPr id="11267" name="Content Placeholder 2"/>
          <p:cNvSpPr>
            <a:spLocks noGrp="1"/>
          </p:cNvSpPr>
          <p:nvPr>
            <p:ph sz="quarter" idx="1"/>
          </p:nvPr>
        </p:nvSpPr>
        <p:spPr>
          <a:xfrm>
            <a:off x="304800" y="685800"/>
            <a:ext cx="8686800" cy="5486400"/>
          </a:xfrm>
        </p:spPr>
        <p:txBody>
          <a:bodyPr/>
          <a:lstStyle/>
          <a:p>
            <a:r>
              <a:rPr lang="en-PH" sz="4000" dirty="0" smtClean="0"/>
              <a:t>He/she shall provide Division Offices the list of private schools operating with permit that are to be included in the test administration. </a:t>
            </a:r>
          </a:p>
          <a:p>
            <a:pPr>
              <a:buNone/>
            </a:pPr>
            <a:endParaRPr lang="en-PH" sz="4000" dirty="0" smtClean="0"/>
          </a:p>
          <a:p>
            <a:r>
              <a:rPr lang="en-PH" sz="4000" dirty="0" smtClean="0"/>
              <a:t>He/she shall also prepare a team to monitor the test in the whole region.</a:t>
            </a:r>
            <a:endParaRPr lang="fil-PH" sz="4000" dirty="0" smtClean="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8C2FA0A5-383A-4FBE-BB59-B782C1DA6D30}" type="slidenum">
              <a:rPr lang="fil-PH"/>
              <a:pPr>
                <a:defRPr/>
              </a:pPr>
              <a:t>6</a:t>
            </a:fld>
            <a:endParaRPr lang="fil-PH"/>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3C395E0-9334-4A64-ADEB-D37CD05269B2}" type="slidenum">
              <a:rPr lang="fil-PH"/>
              <a:pPr>
                <a:defRPr/>
              </a:pPr>
              <a:t>7</a:t>
            </a:fld>
            <a:endParaRPr lang="fil-PH"/>
          </a:p>
        </p:txBody>
      </p:sp>
      <p:sp>
        <p:nvSpPr>
          <p:cNvPr id="12292" name="Content Placeholder 3"/>
          <p:cNvSpPr>
            <a:spLocks noGrp="1"/>
          </p:cNvSpPr>
          <p:nvPr>
            <p:ph sz="quarter" idx="1"/>
          </p:nvPr>
        </p:nvSpPr>
        <p:spPr>
          <a:xfrm>
            <a:off x="304800" y="228600"/>
            <a:ext cx="8686800" cy="6629400"/>
          </a:xfrm>
        </p:spPr>
        <p:txBody>
          <a:bodyPr/>
          <a:lstStyle/>
          <a:p>
            <a:pPr>
              <a:buNone/>
            </a:pPr>
            <a:r>
              <a:rPr lang="en-PH" sz="3600" b="1" i="1" dirty="0" smtClean="0"/>
              <a:t>Division Testing Coordinator (DTC).  </a:t>
            </a:r>
            <a:r>
              <a:rPr lang="en-PH" sz="3600" dirty="0" smtClean="0"/>
              <a:t>He/she shall supervise the administration of the test in public schools.</a:t>
            </a:r>
          </a:p>
          <a:p>
            <a:pPr>
              <a:buNone/>
            </a:pPr>
            <a:r>
              <a:rPr lang="en-PH" sz="3600" b="1" i="1" dirty="0" smtClean="0"/>
              <a:t>Private School Supervisor (PSS) or Division Testing Coordinator Assistant (DTCA).  </a:t>
            </a:r>
            <a:r>
              <a:rPr lang="en-PH" sz="3600" dirty="0" smtClean="0"/>
              <a:t>He/she shall supervise the administration of the test in private schools.</a:t>
            </a:r>
          </a:p>
          <a:p>
            <a:pPr>
              <a:buNone/>
            </a:pPr>
            <a:r>
              <a:rPr lang="en-PH" sz="3600" b="1" i="1" dirty="0" smtClean="0"/>
              <a:t>Chief Examiner (CE). </a:t>
            </a:r>
            <a:r>
              <a:rPr lang="en-PH" sz="3600" dirty="0" smtClean="0"/>
              <a:t>The School Head shall serve as the Chief Examiner and shall oversee the conduct of the test in the school.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151FD34-5727-4099-8341-1DA097DEFD05}" type="slidenum">
              <a:rPr lang="fil-PH"/>
              <a:pPr>
                <a:defRPr/>
              </a:pPr>
              <a:t>8</a:t>
            </a:fld>
            <a:endParaRPr lang="fil-PH"/>
          </a:p>
        </p:txBody>
      </p:sp>
      <p:sp>
        <p:nvSpPr>
          <p:cNvPr id="13316" name="Content Placeholder 3"/>
          <p:cNvSpPr>
            <a:spLocks noGrp="1"/>
          </p:cNvSpPr>
          <p:nvPr>
            <p:ph sz="quarter" idx="1"/>
          </p:nvPr>
        </p:nvSpPr>
        <p:spPr>
          <a:xfrm>
            <a:off x="304800" y="0"/>
            <a:ext cx="8686800" cy="6705600"/>
          </a:xfrm>
        </p:spPr>
        <p:txBody>
          <a:bodyPr/>
          <a:lstStyle/>
          <a:p>
            <a:pPr>
              <a:buNone/>
            </a:pPr>
            <a:r>
              <a:rPr lang="en-PH" sz="3200" b="1" i="1" dirty="0" smtClean="0"/>
              <a:t>School Testing Coordinator (STC).  </a:t>
            </a:r>
            <a:r>
              <a:rPr lang="en-PH" sz="3200" dirty="0" smtClean="0"/>
              <a:t>The Guidance </a:t>
            </a:r>
            <a:r>
              <a:rPr lang="en-PH" sz="3200" dirty="0" err="1" smtClean="0"/>
              <a:t>Counselor</a:t>
            </a:r>
            <a:r>
              <a:rPr lang="en-PH" sz="3200" dirty="0" smtClean="0"/>
              <a:t>/Department Head shall serve as the School Testing Coordinator whose task is to assist the Chief Examiner in the overall conduct of the test.</a:t>
            </a:r>
          </a:p>
          <a:p>
            <a:pPr>
              <a:buNone/>
            </a:pPr>
            <a:r>
              <a:rPr lang="en-PH" sz="3200" b="1" i="1" dirty="0" smtClean="0"/>
              <a:t>Room Supervisor (RS).  </a:t>
            </a:r>
            <a:r>
              <a:rPr lang="en-PH" sz="3200" dirty="0" smtClean="0"/>
              <a:t>Teachers from other schools shall serve as Room Supervisors. They shall monitor and supervise in the rooms assigned to them.</a:t>
            </a:r>
          </a:p>
          <a:p>
            <a:pPr>
              <a:buNone/>
            </a:pPr>
            <a:r>
              <a:rPr lang="en-PH" sz="3200" dirty="0" smtClean="0"/>
              <a:t>There must be 1 RS assigned in every 10 testing rooms if there are 20 examinees per room;1 RS in every 5 rooms if there are 30 examinees </a:t>
            </a:r>
            <a:r>
              <a:rPr lang="en-PH" sz="3200" dirty="0" err="1" smtClean="0"/>
              <a:t>pe</a:t>
            </a:r>
            <a:r>
              <a:rPr lang="en-PH" sz="3200" dirty="0" smtClean="0"/>
              <a:t> r room. </a:t>
            </a:r>
          </a:p>
          <a:p>
            <a:pPr>
              <a:buNone/>
            </a:pPr>
            <a:r>
              <a:rPr lang="en-PH" sz="3200" dirty="0" smtClean="0"/>
              <a:t>They shall conduct ocular inspection the day before the test to familiarize themselves with the layout of the school.</a:t>
            </a:r>
            <a:endParaRPr lang="en-PH" sz="3200" b="1" dirty="0" smtClean="0">
              <a:solidFill>
                <a:srgbClr val="FF0000"/>
              </a:solidFill>
              <a:latin typeface="Candar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4D1CDBD-2AFF-48C4-AFFC-4AE36B7FF36A}" type="slidenum">
              <a:rPr lang="fil-PH"/>
              <a:pPr>
                <a:defRPr/>
              </a:pPr>
              <a:t>9</a:t>
            </a:fld>
            <a:endParaRPr lang="fil-PH"/>
          </a:p>
        </p:txBody>
      </p:sp>
      <p:sp>
        <p:nvSpPr>
          <p:cNvPr id="6" name="Content Placeholder 5"/>
          <p:cNvSpPr>
            <a:spLocks noGrp="1"/>
          </p:cNvSpPr>
          <p:nvPr>
            <p:ph sz="quarter" idx="1"/>
          </p:nvPr>
        </p:nvSpPr>
        <p:spPr>
          <a:xfrm>
            <a:off x="457200" y="228600"/>
            <a:ext cx="8458200" cy="6477000"/>
          </a:xfrm>
        </p:spPr>
        <p:txBody>
          <a:bodyPr>
            <a:noAutofit/>
          </a:bodyPr>
          <a:lstStyle/>
          <a:p>
            <a:pPr>
              <a:buNone/>
            </a:pPr>
            <a:r>
              <a:rPr lang="en-PH" sz="3200" b="1" i="1" dirty="0" smtClean="0"/>
              <a:t>Room Examiner (RE).  </a:t>
            </a:r>
            <a:r>
              <a:rPr lang="en-PH" sz="3200" dirty="0" smtClean="0"/>
              <a:t>Teachers from other schools shall serve as Room Examiners. </a:t>
            </a:r>
          </a:p>
          <a:p>
            <a:pPr>
              <a:buNone/>
            </a:pPr>
            <a:r>
              <a:rPr lang="en-PH" sz="3200" dirty="0" smtClean="0"/>
              <a:t>They shall conduct the test in accordance with the standardized test administration guidelines. RSs and REs must NOT come from the same school.</a:t>
            </a:r>
          </a:p>
          <a:p>
            <a:pPr>
              <a:buNone/>
            </a:pPr>
            <a:r>
              <a:rPr lang="en-PH" sz="3200" dirty="0" smtClean="0"/>
              <a:t>Transportation and other incidental expenses shall be charged to their school’s Maintenance and Other Operating Expenses (MOOEs)/local funds.</a:t>
            </a:r>
          </a:p>
          <a:p>
            <a:pPr>
              <a:buNone/>
            </a:pPr>
            <a:r>
              <a:rPr lang="en-PH" sz="3200" b="1" i="1" dirty="0" smtClean="0"/>
              <a:t>Support Staff (SS).  </a:t>
            </a:r>
            <a:r>
              <a:rPr lang="en-PH" sz="3200" dirty="0" smtClean="0"/>
              <a:t>Administrative support staff shall provide any test-related assistance to the School Head, such as preparation of testing rooms.</a:t>
            </a:r>
            <a:endParaRPr lang="en-US" sz="3200" dirty="0" smtClean="0">
              <a:solidFill>
                <a:srgbClr val="FF0000"/>
              </a:solidFill>
              <a:latin typeface="Candara" pitchFamily="34" charset="0"/>
              <a:ea typeface="Tahoma" pitchFamily="34" charset="0"/>
              <a:cs typeface="Tahoma" pitchFamily="34" charset="0"/>
            </a:endParaRPr>
          </a:p>
          <a:p>
            <a:pPr marL="723900" indent="-723900" defTabSz="1096963" eaLnBrk="1" fontAlgn="auto" hangingPunct="1">
              <a:lnSpc>
                <a:spcPct val="120000"/>
              </a:lnSpc>
              <a:spcBef>
                <a:spcPts val="0"/>
              </a:spcBef>
              <a:spcAft>
                <a:spcPts val="0"/>
              </a:spcAft>
              <a:buFont typeface="Wingdings 2"/>
              <a:buNone/>
              <a:defRPr/>
            </a:pPr>
            <a:endParaRPr lang="en-US" sz="2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7603</TotalTime>
  <Words>1422</Words>
  <Application>Microsoft Office PowerPoint</Application>
  <PresentationFormat>On-screen Show (4:3)</PresentationFormat>
  <Paragraphs>212</Paragraphs>
  <Slides>35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35</vt:i4>
      </vt:variant>
    </vt:vector>
  </HeadingPairs>
  <TitlesOfParts>
    <vt:vector size="48" baseType="lpstr">
      <vt:lpstr>Arial</vt:lpstr>
      <vt:lpstr>Calibri</vt:lpstr>
      <vt:lpstr>Candara</vt:lpstr>
      <vt:lpstr>Franklin Gothic Book</vt:lpstr>
      <vt:lpstr>Komika Axis *</vt:lpstr>
      <vt:lpstr>MV Boli</vt:lpstr>
      <vt:lpstr>Perpetua</vt:lpstr>
      <vt:lpstr>Segoe Print</vt:lpstr>
      <vt:lpstr>Tahoma</vt:lpstr>
      <vt:lpstr>Trebuchet MS</vt:lpstr>
      <vt:lpstr>Wingdings</vt:lpstr>
      <vt:lpstr>Wingdings 2</vt:lpstr>
      <vt:lpstr>Equity</vt:lpstr>
      <vt:lpstr>Testing Personnel</vt:lpstr>
      <vt:lpstr>       Accronym</vt:lpstr>
      <vt:lpstr>The Testing Staff and  Their Roles and Responsibilities</vt:lpstr>
      <vt:lpstr>The Testing Staff at the Division Level </vt:lpstr>
      <vt:lpstr>The Schools Division Superintendent (SDS)</vt:lpstr>
      <vt:lpstr>The Regional Testing Coordinator (RTC)</vt:lpstr>
      <vt:lpstr>PowerPoint Presentation</vt:lpstr>
      <vt:lpstr>PowerPoint Presentation</vt:lpstr>
      <vt:lpstr>PowerPoint Presentation</vt:lpstr>
      <vt:lpstr>Monitoring and Evaluation of Test Administration</vt:lpstr>
      <vt:lpstr>PowerPoint Presentation</vt:lpstr>
      <vt:lpstr>PowerPoint Presentation</vt:lpstr>
      <vt:lpstr>PowerPoint Presentation</vt:lpstr>
      <vt:lpstr>The Forms</vt:lpstr>
      <vt:lpstr>Oath of Confidentiality </vt:lpstr>
      <vt:lpstr>The Generic Forms   Form 1</vt:lpstr>
      <vt:lpstr>Form 2</vt:lpstr>
      <vt:lpstr>Form 3</vt:lpstr>
      <vt:lpstr>Form 4</vt:lpstr>
      <vt:lpstr>Forms 5 and 6</vt:lpstr>
      <vt:lpstr>Form 7 – This will suffice the narrative report of the RE</vt:lpstr>
      <vt:lpstr>Room Examiner’s Transmittal Report Envelope</vt:lpstr>
      <vt:lpstr>Chief Examiner’s Transmittal Report Envelope</vt:lpstr>
      <vt:lpstr>On Photocopied Answer Sheets</vt:lpstr>
      <vt:lpstr>On Photocopied Answer Sheets</vt:lpstr>
      <vt:lpstr>On the Storage of Examiner’s Handbook, Replicas of Name Grid and Board Displays</vt:lpstr>
      <vt:lpstr>TMs for Retrieval by BEA thru Courier</vt:lpstr>
      <vt:lpstr>The Forwarder of Test Materials</vt:lpstr>
      <vt:lpstr>Dealing with the Forwarder of TMs</vt:lpstr>
      <vt:lpstr>Dealing with the Forwarder of TMs</vt:lpstr>
      <vt:lpstr>PowerPoint Presentation</vt:lpstr>
      <vt:lpstr>Other Concerns</vt:lpstr>
      <vt:lpstr>Practices in Some Divisions Relative to the Utilization of the COR</vt:lpstr>
      <vt:lpstr>Refusal of State Univ./Colleges (SUCs) to Take National Exams</vt:lpstr>
      <vt:lpstr>Good Practices as Reflected in a School Culture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2012 NCAE  Test Administration Guidelines</dc:title>
  <dc:creator>pdcabuyadao</dc:creator>
  <cp:lastModifiedBy>manuel escarda</cp:lastModifiedBy>
  <cp:revision>738</cp:revision>
  <dcterms:created xsi:type="dcterms:W3CDTF">2012-03-02T03:17:01Z</dcterms:created>
  <dcterms:modified xsi:type="dcterms:W3CDTF">2017-12-01T22:44:09Z</dcterms:modified>
</cp:coreProperties>
</file>