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62" r:id="rId5"/>
    <p:sldId id="265" r:id="rId6"/>
    <p:sldId id="266" r:id="rId7"/>
    <p:sldId id="267" r:id="rId8"/>
    <p:sldId id="269" r:id="rId9"/>
    <p:sldId id="270" r:id="rId10"/>
    <p:sldId id="271" r:id="rId11"/>
    <p:sldId id="281" r:id="rId12"/>
    <p:sldId id="272" r:id="rId13"/>
    <p:sldId id="273" r:id="rId14"/>
    <p:sldId id="274" r:id="rId15"/>
    <p:sldId id="278" r:id="rId16"/>
    <p:sldId id="279" r:id="rId17"/>
    <p:sldId id="280" r:id="rId18"/>
    <p:sldId id="282" r:id="rId19"/>
    <p:sldId id="283" r:id="rId20"/>
    <p:sldId id="284" r:id="rId21"/>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29" autoAdjust="0"/>
    <p:restoredTop sz="94660"/>
  </p:normalViewPr>
  <p:slideViewPr>
    <p:cSldViewPr snapToGrid="0">
      <p:cViewPr varScale="1">
        <p:scale>
          <a:sx n="74" d="100"/>
          <a:sy n="74" d="100"/>
        </p:scale>
        <p:origin x="-13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s>
</file>

<file path=ppt/diagrams/_rels/data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r>
            <a:rPr lang="en-US" b="1" dirty="0" smtClean="0">
              <a:solidFill>
                <a:schemeClr val="tx1"/>
              </a:solidFill>
            </a:rPr>
            <a:t>A. Classroom Awards</a:t>
          </a:r>
          <a:endParaRPr lang="en-US" b="1" dirty="0">
            <a:solidFill>
              <a:schemeClr val="tx1"/>
            </a:solidFill>
          </a:endParaRPr>
        </a:p>
      </dgm: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D74BF024-E400-4101-B2D0-F60BD4DD0C26}">
      <dgm:prSet phldrT="[Text]"/>
      <dgm:spPr/>
      <dgm:t>
        <a:bodyPr/>
        <a:lstStyle/>
        <a:p>
          <a:r>
            <a:rPr lang="en-US" b="1" dirty="0" smtClean="0">
              <a:solidFill>
                <a:schemeClr val="tx1"/>
              </a:solidFill>
            </a:rPr>
            <a:t>B. Grade – level Awards</a:t>
          </a:r>
          <a:endParaRPr lang="en-US" b="1" dirty="0">
            <a:solidFill>
              <a:schemeClr val="tx1"/>
            </a:solidFill>
          </a:endParaRPr>
        </a:p>
      </dgm:t>
    </dgm:pt>
    <dgm:pt modelId="{217C5F05-DC68-4580-AB9A-DB5C37643E2C}" type="parTrans" cxnId="{B5555766-140B-4F36-B3D7-BC7F526F2869}">
      <dgm:prSet/>
      <dgm:spPr/>
      <dgm:t>
        <a:bodyPr/>
        <a:lstStyle/>
        <a:p>
          <a:endParaRPr lang="en-US"/>
        </a:p>
      </dgm:t>
    </dgm:pt>
    <dgm:pt modelId="{18D339E3-D41F-4A78-81EF-C5861AE62919}" type="sibTrans" cxnId="{B5555766-140B-4F36-B3D7-BC7F526F2869}">
      <dgm:prSet/>
      <dgm:spPr/>
      <dgm:t>
        <a:bodyPr/>
        <a:lstStyle/>
        <a:p>
          <a:endParaRPr lang="en-US"/>
        </a:p>
      </dgm:t>
    </dgm:pt>
    <dgm:pt modelId="{66D2456A-C8D0-4EB7-9E8F-B0AAC4E06291}">
      <dgm:prSet phldrT="[Text]"/>
      <dgm:spPr/>
      <dgm:t>
        <a:bodyPr/>
        <a:lstStyle/>
        <a:p>
          <a:r>
            <a:rPr lang="en-US" b="1" dirty="0" smtClean="0">
              <a:solidFill>
                <a:schemeClr val="tx1"/>
              </a:solidFill>
            </a:rPr>
            <a:t>C. Special Recognition</a:t>
          </a:r>
          <a:endParaRPr lang="en-US" b="1" dirty="0">
            <a:solidFill>
              <a:schemeClr val="tx1"/>
            </a:solidFill>
          </a:endParaRPr>
        </a:p>
      </dgm:t>
    </dgm:pt>
    <dgm:pt modelId="{C3CA1284-FDD9-49E0-B0BD-FFE5BB213AA1}" type="parTrans" cxnId="{81FC5318-3117-452E-87D3-D54C95664FC3}">
      <dgm:prSet/>
      <dgm:spPr/>
      <dgm:t>
        <a:bodyPr/>
        <a:lstStyle/>
        <a:p>
          <a:endParaRPr lang="en-US"/>
        </a:p>
      </dgm:t>
    </dgm:pt>
    <dgm:pt modelId="{D69F7613-F26A-4938-86F7-F03B7ECDFAB1}" type="sibTrans" cxnId="{81FC5318-3117-452E-87D3-D54C95664FC3}">
      <dgm:prSet/>
      <dgm:spPr/>
      <dgm:t>
        <a:bodyPr/>
        <a:lstStyle/>
        <a:p>
          <a:endParaRPr lang="en-US"/>
        </a:p>
      </dgm:t>
    </dgm:pt>
    <dgm:pt modelId="{642D7480-CE9D-4E71-A897-41A532FF0F80}">
      <dgm:prSet/>
      <dgm:spPr/>
      <dgm:t>
        <a:bodyPr/>
        <a:lstStyle/>
        <a:p>
          <a:pPr algn="just"/>
          <a:r>
            <a:rPr lang="en-US" smtClean="0"/>
            <a:t>These are recognition </a:t>
          </a:r>
          <a:r>
            <a:rPr lang="en-US" dirty="0" smtClean="0"/>
            <a:t>given to learners in each class or section. A simple recognition may be given per quarter, semester or at the end of the </a:t>
          </a:r>
          <a:r>
            <a:rPr lang="en-US" smtClean="0"/>
            <a:t>school year.</a:t>
          </a:r>
          <a:endParaRPr lang="en-US"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5BA77B0C-78B8-4B30-90E1-91C9F8D5D006}">
      <dgm:prSet/>
      <dgm:spPr/>
      <dgm:t>
        <a:bodyPr/>
        <a:lstStyle/>
        <a:p>
          <a:pPr algn="just"/>
          <a:r>
            <a:rPr lang="en-US" smtClean="0"/>
            <a:t>These are given </a:t>
          </a:r>
          <a:r>
            <a:rPr lang="en-US" dirty="0" smtClean="0"/>
            <a:t>to qualified learners for every grade level at the end of the school year. Candidates for the awards are deliberated by the Awards Committee (AC) if they have met the given criteria.</a:t>
          </a:r>
          <a:endParaRPr lang="en-US" dirty="0"/>
        </a:p>
      </dgm:t>
    </dgm:pt>
    <dgm:pt modelId="{4192EA4F-7B46-4687-A1C1-A0F30E34668D}" type="parTrans" cxnId="{27C312ED-782A-40B7-835C-00E75CF77B80}">
      <dgm:prSet/>
      <dgm:spPr/>
      <dgm:t>
        <a:bodyPr/>
        <a:lstStyle/>
        <a:p>
          <a:endParaRPr lang="en-PH"/>
        </a:p>
      </dgm:t>
    </dgm:pt>
    <dgm:pt modelId="{2A55378D-4290-44EA-A056-F8879249C39A}" type="sibTrans" cxnId="{27C312ED-782A-40B7-835C-00E75CF77B80}">
      <dgm:prSet/>
      <dgm:spPr/>
      <dgm:t>
        <a:bodyPr/>
        <a:lstStyle/>
        <a:p>
          <a:endParaRPr lang="en-PH"/>
        </a:p>
      </dgm:t>
    </dgm:pt>
    <dgm:pt modelId="{AB5FB155-B0CA-40B1-92C6-BD99C82ACFDE}">
      <dgm:prSet/>
      <dgm:spPr/>
      <dgm:t>
        <a:bodyPr/>
        <a:lstStyle/>
        <a:p>
          <a:pPr algn="just"/>
          <a:r>
            <a:rPr lang="en-US" dirty="0" smtClean="0"/>
            <a:t>This </a:t>
          </a:r>
          <a:r>
            <a:rPr lang="en-US" b="0" i="0" dirty="0" smtClean="0"/>
            <a:t>is given by the school to the learners who have represented</a:t>
          </a:r>
          <a:br>
            <a:rPr lang="en-US" b="0" i="0" dirty="0" smtClean="0"/>
          </a:br>
          <a:r>
            <a:rPr lang="en-US" b="0" i="0" dirty="0" smtClean="0"/>
            <a:t>and/or won in competitions at the district, division, regional, national,</a:t>
          </a:r>
          <a:br>
            <a:rPr lang="en-US" b="0" i="0" dirty="0" smtClean="0"/>
          </a:br>
          <a:r>
            <a:rPr lang="en-US" b="0" i="0" dirty="0" smtClean="0"/>
            <a:t>or international levels.</a:t>
          </a:r>
          <a:r>
            <a:rPr lang="en-US" dirty="0" smtClean="0"/>
            <a:t/>
          </a:r>
          <a:br>
            <a:rPr lang="en-US" dirty="0" smtClean="0"/>
          </a:br>
          <a:endParaRPr lang="en-US" dirty="0"/>
        </a:p>
      </dgm:t>
    </dgm:pt>
    <dgm:pt modelId="{379FE346-D607-4172-9012-B4F05B40B99D}" type="parTrans" cxnId="{BAFB6841-09BF-4265-AA01-35440D2B016F}">
      <dgm:prSet/>
      <dgm:spPr/>
      <dgm:t>
        <a:bodyPr/>
        <a:lstStyle/>
        <a:p>
          <a:endParaRPr lang="en-PH"/>
        </a:p>
      </dgm:t>
    </dgm:pt>
    <dgm:pt modelId="{7D9186FC-2E11-45EF-B414-0E38B658FF8A}" type="sibTrans" cxnId="{BAFB6841-09BF-4265-AA01-35440D2B016F}">
      <dgm:prSet/>
      <dgm:spPr/>
      <dgm:t>
        <a:bodyPr/>
        <a:lstStyle/>
        <a:p>
          <a:endParaRPr lang="en-PH"/>
        </a:p>
      </dgm:t>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3">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3">
        <dgm:presLayoutVars>
          <dgm:bulletEnabled val="1"/>
        </dgm:presLayoutVars>
      </dgm:prSet>
      <dgm:spPr/>
      <dgm:t>
        <a:bodyPr/>
        <a:lstStyle/>
        <a:p>
          <a:endParaRPr lang="en-US"/>
        </a:p>
      </dgm:t>
    </dgm:pt>
    <dgm:pt modelId="{EF49573F-7B6D-4334-B266-19D03EB8A012}" type="pres">
      <dgm:prSet presAssocID="{918E2670-EB0E-4D69-B517-ECD4B2A1B527}" presName="space" presStyleCnt="0"/>
      <dgm:spPr/>
    </dgm:pt>
    <dgm:pt modelId="{549A58AD-E0D4-4E2B-95DB-7FF930E7D9A6}" type="pres">
      <dgm:prSet presAssocID="{D74BF024-E400-4101-B2D0-F60BD4DD0C26}" presName="composite" presStyleCnt="0"/>
      <dgm:spPr/>
    </dgm:pt>
    <dgm:pt modelId="{E8AA8425-ECB9-4297-B778-19316EA3ABB6}" type="pres">
      <dgm:prSet presAssocID="{D74BF024-E400-4101-B2D0-F60BD4DD0C26}" presName="parTx" presStyleLbl="alignNode1" presStyleIdx="1" presStyleCnt="3">
        <dgm:presLayoutVars>
          <dgm:chMax val="0"/>
          <dgm:chPref val="0"/>
          <dgm:bulletEnabled val="1"/>
        </dgm:presLayoutVars>
      </dgm:prSet>
      <dgm:spPr/>
      <dgm:t>
        <a:bodyPr/>
        <a:lstStyle/>
        <a:p>
          <a:endParaRPr lang="en-US"/>
        </a:p>
      </dgm:t>
    </dgm:pt>
    <dgm:pt modelId="{B3C2ABE4-2D11-4B92-8C05-FAF6D9B66A8A}" type="pres">
      <dgm:prSet presAssocID="{D74BF024-E400-4101-B2D0-F60BD4DD0C26}" presName="desTx" presStyleLbl="alignAccFollowNode1" presStyleIdx="1" presStyleCnt="3">
        <dgm:presLayoutVars>
          <dgm:bulletEnabled val="1"/>
        </dgm:presLayoutVars>
      </dgm:prSet>
      <dgm:spPr/>
      <dgm:t>
        <a:bodyPr/>
        <a:lstStyle/>
        <a:p>
          <a:endParaRPr lang="en-US"/>
        </a:p>
      </dgm:t>
    </dgm:pt>
    <dgm:pt modelId="{6B3A1052-29F2-42EE-A301-F126892DC43A}" type="pres">
      <dgm:prSet presAssocID="{18D339E3-D41F-4A78-81EF-C5861AE62919}" presName="space" presStyleCnt="0"/>
      <dgm:spPr/>
    </dgm:pt>
    <dgm:pt modelId="{2A210214-ACA7-4876-8758-13913673F7C8}" type="pres">
      <dgm:prSet presAssocID="{66D2456A-C8D0-4EB7-9E8F-B0AAC4E06291}" presName="composite" presStyleCnt="0"/>
      <dgm:spPr/>
    </dgm:pt>
    <dgm:pt modelId="{3F1AE764-9488-4CCB-87AC-C53D89BA6DEF}" type="pres">
      <dgm:prSet presAssocID="{66D2456A-C8D0-4EB7-9E8F-B0AAC4E06291}" presName="parTx" presStyleLbl="alignNode1" presStyleIdx="2" presStyleCnt="3">
        <dgm:presLayoutVars>
          <dgm:chMax val="0"/>
          <dgm:chPref val="0"/>
          <dgm:bulletEnabled val="1"/>
        </dgm:presLayoutVars>
      </dgm:prSet>
      <dgm:spPr/>
      <dgm:t>
        <a:bodyPr/>
        <a:lstStyle/>
        <a:p>
          <a:endParaRPr lang="en-US"/>
        </a:p>
      </dgm:t>
    </dgm:pt>
    <dgm:pt modelId="{7F3403C2-1E56-4604-BD24-1D7AD95AC84F}" type="pres">
      <dgm:prSet presAssocID="{66D2456A-C8D0-4EB7-9E8F-B0AAC4E06291}" presName="desTx" presStyleLbl="alignAccFollowNode1" presStyleIdx="2" presStyleCnt="3">
        <dgm:presLayoutVars>
          <dgm:bulletEnabled val="1"/>
        </dgm:presLayoutVars>
      </dgm:prSet>
      <dgm:spPr/>
      <dgm:t>
        <a:bodyPr/>
        <a:lstStyle/>
        <a:p>
          <a:endParaRPr lang="en-US"/>
        </a:p>
      </dgm:t>
    </dgm:pt>
  </dgm:ptLst>
  <dgm:cxnLst>
    <dgm:cxn modelId="{27C312ED-782A-40B7-835C-00E75CF77B80}" srcId="{D74BF024-E400-4101-B2D0-F60BD4DD0C26}" destId="{5BA77B0C-78B8-4B30-90E1-91C9F8D5D006}" srcOrd="0" destOrd="0" parTransId="{4192EA4F-7B46-4687-A1C1-A0F30E34668D}" sibTransId="{2A55378D-4290-44EA-A056-F8879249C39A}"/>
    <dgm:cxn modelId="{9138E91C-1B6E-4FB3-8F79-C0130267FD6D}" type="presOf" srcId="{642D7480-CE9D-4E71-A897-41A532FF0F80}" destId="{57B37717-68AA-461F-945B-F94B93E870D6}" srcOrd="0" destOrd="0" presId="urn:microsoft.com/office/officeart/2005/8/layout/hList1"/>
    <dgm:cxn modelId="{81FC5318-3117-452E-87D3-D54C95664FC3}" srcId="{7C35EB6B-A173-4CD6-8DCC-B474EB63DB2E}" destId="{66D2456A-C8D0-4EB7-9E8F-B0AAC4E06291}" srcOrd="2" destOrd="0" parTransId="{C3CA1284-FDD9-49E0-B0BD-FFE5BB213AA1}" sibTransId="{D69F7613-F26A-4938-86F7-F03B7ECDFAB1}"/>
    <dgm:cxn modelId="{E2F37DFA-5EAA-4703-BBBE-25DBEBE5DFAD}" srcId="{7C35EB6B-A173-4CD6-8DCC-B474EB63DB2E}" destId="{92B52D52-F3A2-4165-A90D-37025E3E1974}" srcOrd="0" destOrd="0" parTransId="{13BAC1A7-6259-4B8D-B590-35BCF3F77999}" sibTransId="{918E2670-EB0E-4D69-B517-ECD4B2A1B527}"/>
    <dgm:cxn modelId="{0D9D0E21-1DC2-4F42-B0F3-0E4A31DF5721}" type="presOf" srcId="{5BA77B0C-78B8-4B30-90E1-91C9F8D5D006}" destId="{B3C2ABE4-2D11-4B92-8C05-FAF6D9B66A8A}" srcOrd="0" destOrd="0" presId="urn:microsoft.com/office/officeart/2005/8/layout/hList1"/>
    <dgm:cxn modelId="{B5555766-140B-4F36-B3D7-BC7F526F2869}" srcId="{7C35EB6B-A173-4CD6-8DCC-B474EB63DB2E}" destId="{D74BF024-E400-4101-B2D0-F60BD4DD0C26}" srcOrd="1" destOrd="0" parTransId="{217C5F05-DC68-4580-AB9A-DB5C37643E2C}" sibTransId="{18D339E3-D41F-4A78-81EF-C5861AE62919}"/>
    <dgm:cxn modelId="{5AABAEBF-32D4-4289-90A7-B4B3F486CA28}" type="presOf" srcId="{92B52D52-F3A2-4165-A90D-37025E3E1974}" destId="{3EEBDB4B-8852-4395-B5AE-F942AE5F4F7E}" srcOrd="0" destOrd="0" presId="urn:microsoft.com/office/officeart/2005/8/layout/hList1"/>
    <dgm:cxn modelId="{879E82A0-A661-4CE1-A8D3-E70115580808}" type="presOf" srcId="{AB5FB155-B0CA-40B1-92C6-BD99C82ACFDE}" destId="{7F3403C2-1E56-4604-BD24-1D7AD95AC84F}" srcOrd="0" destOrd="0" presId="urn:microsoft.com/office/officeart/2005/8/layout/hList1"/>
    <dgm:cxn modelId="{BCEAADAD-98B2-498D-B5FE-EDAE72590A13}" srcId="{92B52D52-F3A2-4165-A90D-37025E3E1974}" destId="{642D7480-CE9D-4E71-A897-41A532FF0F80}" srcOrd="0" destOrd="0" parTransId="{55B956E7-E1FB-4B7F-8987-0D14921C182E}" sibTransId="{54733584-95CD-4018-AE39-9F2FB8FD5D23}"/>
    <dgm:cxn modelId="{5BFD3873-AA41-49FE-B88C-DC0E7B037172}" type="presOf" srcId="{D74BF024-E400-4101-B2D0-F60BD4DD0C26}" destId="{E8AA8425-ECB9-4297-B778-19316EA3ABB6}" srcOrd="0" destOrd="0" presId="urn:microsoft.com/office/officeart/2005/8/layout/hList1"/>
    <dgm:cxn modelId="{FFC9FCC6-6392-4F67-85CA-E34833C87EB4}" type="presOf" srcId="{66D2456A-C8D0-4EB7-9E8F-B0AAC4E06291}" destId="{3F1AE764-9488-4CCB-87AC-C53D89BA6DEF}" srcOrd="0" destOrd="0" presId="urn:microsoft.com/office/officeart/2005/8/layout/hList1"/>
    <dgm:cxn modelId="{BAFB6841-09BF-4265-AA01-35440D2B016F}" srcId="{66D2456A-C8D0-4EB7-9E8F-B0AAC4E06291}" destId="{AB5FB155-B0CA-40B1-92C6-BD99C82ACFDE}" srcOrd="0" destOrd="0" parTransId="{379FE346-D607-4172-9012-B4F05B40B99D}" sibTransId="{7D9186FC-2E11-45EF-B414-0E38B658FF8A}"/>
    <dgm:cxn modelId="{31211D7D-56A6-4129-91CC-444109D71A4E}" type="presOf" srcId="{7C35EB6B-A173-4CD6-8DCC-B474EB63DB2E}" destId="{A66B8629-E38E-4878-B9FF-2F7C55AD0608}" srcOrd="0" destOrd="0" presId="urn:microsoft.com/office/officeart/2005/8/layout/hList1"/>
    <dgm:cxn modelId="{E2743A2D-0D29-4809-85A6-D7C2BE181799}" type="presParOf" srcId="{A66B8629-E38E-4878-B9FF-2F7C55AD0608}" destId="{2286C079-1343-4302-B85E-A0E5DFC5DD95}" srcOrd="0" destOrd="0" presId="urn:microsoft.com/office/officeart/2005/8/layout/hList1"/>
    <dgm:cxn modelId="{2450D270-9A3F-4DF3-9FAF-35622FDDC82B}" type="presParOf" srcId="{2286C079-1343-4302-B85E-A0E5DFC5DD95}" destId="{3EEBDB4B-8852-4395-B5AE-F942AE5F4F7E}" srcOrd="0" destOrd="0" presId="urn:microsoft.com/office/officeart/2005/8/layout/hList1"/>
    <dgm:cxn modelId="{83D60977-6653-4FED-916B-B22A699A9C5C}" type="presParOf" srcId="{2286C079-1343-4302-B85E-A0E5DFC5DD95}" destId="{57B37717-68AA-461F-945B-F94B93E870D6}" srcOrd="1" destOrd="0" presId="urn:microsoft.com/office/officeart/2005/8/layout/hList1"/>
    <dgm:cxn modelId="{43291E51-D6F8-4854-BA03-CBFBD79B632D}" type="presParOf" srcId="{A66B8629-E38E-4878-B9FF-2F7C55AD0608}" destId="{EF49573F-7B6D-4334-B266-19D03EB8A012}" srcOrd="1" destOrd="0" presId="urn:microsoft.com/office/officeart/2005/8/layout/hList1"/>
    <dgm:cxn modelId="{54F410C0-0E6E-4D21-9C91-4655A2ACE484}" type="presParOf" srcId="{A66B8629-E38E-4878-B9FF-2F7C55AD0608}" destId="{549A58AD-E0D4-4E2B-95DB-7FF930E7D9A6}" srcOrd="2" destOrd="0" presId="urn:microsoft.com/office/officeart/2005/8/layout/hList1"/>
    <dgm:cxn modelId="{E058C9F3-7D60-4909-B50B-78982644887E}" type="presParOf" srcId="{549A58AD-E0D4-4E2B-95DB-7FF930E7D9A6}" destId="{E8AA8425-ECB9-4297-B778-19316EA3ABB6}" srcOrd="0" destOrd="0" presId="urn:microsoft.com/office/officeart/2005/8/layout/hList1"/>
    <dgm:cxn modelId="{092B2E0E-0C31-4B3E-9256-9A515758525A}" type="presParOf" srcId="{549A58AD-E0D4-4E2B-95DB-7FF930E7D9A6}" destId="{B3C2ABE4-2D11-4B92-8C05-FAF6D9B66A8A}" srcOrd="1" destOrd="0" presId="urn:microsoft.com/office/officeart/2005/8/layout/hList1"/>
    <dgm:cxn modelId="{5D842D76-C493-485C-BB23-806D953A5B6C}" type="presParOf" srcId="{A66B8629-E38E-4878-B9FF-2F7C55AD0608}" destId="{6B3A1052-29F2-42EE-A301-F126892DC43A}" srcOrd="3" destOrd="0" presId="urn:microsoft.com/office/officeart/2005/8/layout/hList1"/>
    <dgm:cxn modelId="{5B60C9AE-9DB7-4A82-8D9F-EB4844BEB011}" type="presParOf" srcId="{A66B8629-E38E-4878-B9FF-2F7C55AD0608}" destId="{2A210214-ACA7-4876-8758-13913673F7C8}" srcOrd="4" destOrd="0" presId="urn:microsoft.com/office/officeart/2005/8/layout/hList1"/>
    <dgm:cxn modelId="{5E4FF6E6-F156-4369-AA08-73AFB9357C00}" type="presParOf" srcId="{2A210214-ACA7-4876-8758-13913673F7C8}" destId="{3F1AE764-9488-4CCB-87AC-C53D89BA6DEF}" srcOrd="0" destOrd="0" presId="urn:microsoft.com/office/officeart/2005/8/layout/hList1"/>
    <dgm:cxn modelId="{8B5FE17F-50F5-41E4-8652-8452DF3AB74D}" type="presParOf" srcId="{2A210214-ACA7-4876-8758-13913673F7C8}" destId="{7F3403C2-1E56-4604-BD24-1D7AD95AC8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r>
            <a:rPr lang="en-US" b="1" i="0" dirty="0" smtClean="0">
              <a:solidFill>
                <a:schemeClr val="tx1"/>
              </a:solidFill>
            </a:rPr>
            <a:t>1. Conduct Awards</a:t>
          </a:r>
          <a:endParaRPr lang="en-US" dirty="0">
            <a:solidFill>
              <a:schemeClr val="tx1"/>
            </a:solidFill>
          </a:endParaRPr>
        </a:p>
      </dgm: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D74BF024-E400-4101-B2D0-F60BD4DD0C26}">
      <dgm:prSet phldrT="[Text]"/>
      <dgm:spPr/>
      <dgm:t>
        <a:bodyPr/>
        <a:lstStyle/>
        <a:p>
          <a:r>
            <a:rPr lang="en-US" b="1" i="0" dirty="0" smtClean="0">
              <a:solidFill>
                <a:schemeClr val="tx1"/>
              </a:solidFill>
            </a:rPr>
            <a:t>2. Academic Excellence Award</a:t>
          </a:r>
          <a:endParaRPr lang="en-US" dirty="0">
            <a:solidFill>
              <a:schemeClr val="tx1"/>
            </a:solidFill>
          </a:endParaRPr>
        </a:p>
      </dgm:t>
    </dgm:pt>
    <dgm:pt modelId="{217C5F05-DC68-4580-AB9A-DB5C37643E2C}" type="parTrans" cxnId="{B5555766-140B-4F36-B3D7-BC7F526F2869}">
      <dgm:prSet/>
      <dgm:spPr/>
      <dgm:t>
        <a:bodyPr/>
        <a:lstStyle/>
        <a:p>
          <a:endParaRPr lang="en-US"/>
        </a:p>
      </dgm:t>
    </dgm:pt>
    <dgm:pt modelId="{18D339E3-D41F-4A78-81EF-C5861AE62919}" type="sibTrans" cxnId="{B5555766-140B-4F36-B3D7-BC7F526F2869}">
      <dgm:prSet/>
      <dgm:spPr/>
      <dgm:t>
        <a:bodyPr/>
        <a:lstStyle/>
        <a:p>
          <a:endParaRPr lang="en-US"/>
        </a:p>
      </dgm:t>
    </dgm:pt>
    <dgm:pt modelId="{66D2456A-C8D0-4EB7-9E8F-B0AAC4E06291}">
      <dgm:prSet phldrT="[Text]"/>
      <dgm:spPr/>
      <dgm:t>
        <a:bodyPr/>
        <a:lstStyle/>
        <a:p>
          <a:r>
            <a:rPr lang="en-US" b="1" i="0" dirty="0" smtClean="0">
              <a:solidFill>
                <a:schemeClr val="tx1"/>
              </a:solidFill>
            </a:rPr>
            <a:t>3. Recognition for Perfect Attendance</a:t>
          </a:r>
          <a:endParaRPr lang="en-US" dirty="0">
            <a:solidFill>
              <a:schemeClr val="tx1"/>
            </a:solidFill>
          </a:endParaRPr>
        </a:p>
      </dgm:t>
    </dgm:pt>
    <dgm:pt modelId="{C3CA1284-FDD9-49E0-B0BD-FFE5BB213AA1}" type="parTrans" cxnId="{81FC5318-3117-452E-87D3-D54C95664FC3}">
      <dgm:prSet/>
      <dgm:spPr/>
      <dgm:t>
        <a:bodyPr/>
        <a:lstStyle/>
        <a:p>
          <a:endParaRPr lang="en-US"/>
        </a:p>
      </dgm:t>
    </dgm:pt>
    <dgm:pt modelId="{D69F7613-F26A-4938-86F7-F03B7ECDFAB1}" type="sibTrans" cxnId="{81FC5318-3117-452E-87D3-D54C95664FC3}">
      <dgm:prSet/>
      <dgm:spPr/>
      <dgm:t>
        <a:bodyPr/>
        <a:lstStyle/>
        <a:p>
          <a:endParaRPr lang="en-US"/>
        </a:p>
      </dgm:t>
    </dgm:pt>
    <dgm:pt modelId="{642D7480-CE9D-4E71-A897-41A532FF0F80}">
      <dgm:prSet/>
      <dgm:spPr/>
      <dgm:t>
        <a:bodyPr/>
        <a:lstStyle/>
        <a:p>
          <a:pPr algn="just"/>
          <a:r>
            <a:rPr lang="en-US" b="0" i="0" dirty="0" smtClean="0"/>
            <a:t>Conduct Awards for grades 4 to 12 in each class will be given at the end of the</a:t>
          </a:r>
          <a:br>
            <a:rPr lang="en-US" b="0" i="0" dirty="0" smtClean="0"/>
          </a:br>
          <a:r>
            <a:rPr lang="en-US" b="0" i="0" dirty="0" smtClean="0"/>
            <a:t>school year. This will be based on the evaluation of the adviser and subject teachers, using the guidelines stipulated in Section VI of DepEd Order No. 8, s. 2015. </a:t>
          </a:r>
          <a:endParaRPr lang="en-US"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5BA77B0C-78B8-4B30-90E1-91C9F8D5D006}">
      <dgm:prSet/>
      <dgm:spPr/>
      <dgm:t>
        <a:bodyPr/>
        <a:lstStyle/>
        <a:p>
          <a:pPr algn="just"/>
          <a:r>
            <a:rPr lang="en-US" b="0" i="0" dirty="0" smtClean="0"/>
            <a:t>The Award for Academic Excellence within the quarter is given to learners from grades 1 to 12 who have attained an average of at least 90 and passed all learning areas</a:t>
          </a:r>
          <a:r>
            <a:rPr lang="en-US" dirty="0" smtClean="0"/>
            <a:t>. </a:t>
          </a:r>
          <a:r>
            <a:rPr lang="en-US" b="0" i="0" dirty="0" smtClean="0"/>
            <a:t>The Average Grade per Quarter is reported as a whole number following DepEd</a:t>
          </a:r>
          <a:br>
            <a:rPr lang="en-US" b="0" i="0" dirty="0" smtClean="0"/>
          </a:br>
          <a:r>
            <a:rPr lang="en-US" b="0" i="0" dirty="0" smtClean="0"/>
            <a:t>Order No. 8, s. 2015.</a:t>
          </a:r>
          <a:endParaRPr lang="en-US" dirty="0"/>
        </a:p>
      </dgm:t>
    </dgm:pt>
    <dgm:pt modelId="{4192EA4F-7B46-4687-A1C1-A0F30E34668D}" type="parTrans" cxnId="{27C312ED-782A-40B7-835C-00E75CF77B80}">
      <dgm:prSet/>
      <dgm:spPr/>
    </dgm:pt>
    <dgm:pt modelId="{2A55378D-4290-44EA-A056-F8879249C39A}" type="sibTrans" cxnId="{27C312ED-782A-40B7-835C-00E75CF77B80}">
      <dgm:prSet/>
      <dgm:spPr/>
    </dgm:pt>
    <dgm:pt modelId="{AB5FB155-B0CA-40B1-92C6-BD99C82ACFDE}">
      <dgm:prSet/>
      <dgm:spPr/>
      <dgm:t>
        <a:bodyPr/>
        <a:lstStyle/>
        <a:p>
          <a:pPr algn="just"/>
          <a:r>
            <a:rPr lang="en-US" b="0" i="0" dirty="0" smtClean="0"/>
            <a:t>This award is given at the end of every quarter to encourage learners to attend and actively participate in class. Perfect attendance means that a learner must be present in all of his/her classes, and must have no absences for the entire quarter.</a:t>
          </a:r>
          <a:r>
            <a:rPr lang="en-US" dirty="0" smtClean="0"/>
            <a:t/>
          </a:r>
          <a:br>
            <a:rPr lang="en-US" dirty="0" smtClean="0"/>
          </a:br>
          <a:endParaRPr lang="en-US" dirty="0"/>
        </a:p>
      </dgm:t>
    </dgm:pt>
    <dgm:pt modelId="{379FE346-D607-4172-9012-B4F05B40B99D}" type="parTrans" cxnId="{BAFB6841-09BF-4265-AA01-35440D2B016F}">
      <dgm:prSet/>
      <dgm:spPr/>
    </dgm:pt>
    <dgm:pt modelId="{7D9186FC-2E11-45EF-B414-0E38B658FF8A}" type="sibTrans" cxnId="{BAFB6841-09BF-4265-AA01-35440D2B016F}">
      <dgm:prSet/>
      <dgm:spPr/>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3">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3">
        <dgm:presLayoutVars>
          <dgm:bulletEnabled val="1"/>
        </dgm:presLayoutVars>
      </dgm:prSet>
      <dgm:spPr/>
      <dgm:t>
        <a:bodyPr/>
        <a:lstStyle/>
        <a:p>
          <a:endParaRPr lang="en-US"/>
        </a:p>
      </dgm:t>
    </dgm:pt>
    <dgm:pt modelId="{EF49573F-7B6D-4334-B266-19D03EB8A012}" type="pres">
      <dgm:prSet presAssocID="{918E2670-EB0E-4D69-B517-ECD4B2A1B527}" presName="space" presStyleCnt="0"/>
      <dgm:spPr/>
    </dgm:pt>
    <dgm:pt modelId="{549A58AD-E0D4-4E2B-95DB-7FF930E7D9A6}" type="pres">
      <dgm:prSet presAssocID="{D74BF024-E400-4101-B2D0-F60BD4DD0C26}" presName="composite" presStyleCnt="0"/>
      <dgm:spPr/>
    </dgm:pt>
    <dgm:pt modelId="{E8AA8425-ECB9-4297-B778-19316EA3ABB6}" type="pres">
      <dgm:prSet presAssocID="{D74BF024-E400-4101-B2D0-F60BD4DD0C26}" presName="parTx" presStyleLbl="alignNode1" presStyleIdx="1" presStyleCnt="3">
        <dgm:presLayoutVars>
          <dgm:chMax val="0"/>
          <dgm:chPref val="0"/>
          <dgm:bulletEnabled val="1"/>
        </dgm:presLayoutVars>
      </dgm:prSet>
      <dgm:spPr/>
      <dgm:t>
        <a:bodyPr/>
        <a:lstStyle/>
        <a:p>
          <a:endParaRPr lang="en-US"/>
        </a:p>
      </dgm:t>
    </dgm:pt>
    <dgm:pt modelId="{B3C2ABE4-2D11-4B92-8C05-FAF6D9B66A8A}" type="pres">
      <dgm:prSet presAssocID="{D74BF024-E400-4101-B2D0-F60BD4DD0C26}" presName="desTx" presStyleLbl="alignAccFollowNode1" presStyleIdx="1" presStyleCnt="3">
        <dgm:presLayoutVars>
          <dgm:bulletEnabled val="1"/>
        </dgm:presLayoutVars>
      </dgm:prSet>
      <dgm:spPr/>
      <dgm:t>
        <a:bodyPr/>
        <a:lstStyle/>
        <a:p>
          <a:endParaRPr lang="en-US"/>
        </a:p>
      </dgm:t>
    </dgm:pt>
    <dgm:pt modelId="{6B3A1052-29F2-42EE-A301-F126892DC43A}" type="pres">
      <dgm:prSet presAssocID="{18D339E3-D41F-4A78-81EF-C5861AE62919}" presName="space" presStyleCnt="0"/>
      <dgm:spPr/>
    </dgm:pt>
    <dgm:pt modelId="{2A210214-ACA7-4876-8758-13913673F7C8}" type="pres">
      <dgm:prSet presAssocID="{66D2456A-C8D0-4EB7-9E8F-B0AAC4E06291}" presName="composite" presStyleCnt="0"/>
      <dgm:spPr/>
    </dgm:pt>
    <dgm:pt modelId="{3F1AE764-9488-4CCB-87AC-C53D89BA6DEF}" type="pres">
      <dgm:prSet presAssocID="{66D2456A-C8D0-4EB7-9E8F-B0AAC4E06291}" presName="parTx" presStyleLbl="alignNode1" presStyleIdx="2" presStyleCnt="3">
        <dgm:presLayoutVars>
          <dgm:chMax val="0"/>
          <dgm:chPref val="0"/>
          <dgm:bulletEnabled val="1"/>
        </dgm:presLayoutVars>
      </dgm:prSet>
      <dgm:spPr/>
      <dgm:t>
        <a:bodyPr/>
        <a:lstStyle/>
        <a:p>
          <a:endParaRPr lang="en-US"/>
        </a:p>
      </dgm:t>
    </dgm:pt>
    <dgm:pt modelId="{7F3403C2-1E56-4604-BD24-1D7AD95AC84F}" type="pres">
      <dgm:prSet presAssocID="{66D2456A-C8D0-4EB7-9E8F-B0AAC4E06291}" presName="desTx" presStyleLbl="alignAccFollowNode1" presStyleIdx="2" presStyleCnt="3">
        <dgm:presLayoutVars>
          <dgm:bulletEnabled val="1"/>
        </dgm:presLayoutVars>
      </dgm:prSet>
      <dgm:spPr/>
      <dgm:t>
        <a:bodyPr/>
        <a:lstStyle/>
        <a:p>
          <a:endParaRPr lang="en-US"/>
        </a:p>
      </dgm:t>
    </dgm:pt>
  </dgm:ptLst>
  <dgm:cxnLst>
    <dgm:cxn modelId="{BD9BFF45-DFD8-4D36-9EA8-5434D854B1EF}" type="presOf" srcId="{AB5FB155-B0CA-40B1-92C6-BD99C82ACFDE}" destId="{7F3403C2-1E56-4604-BD24-1D7AD95AC84F}" srcOrd="0" destOrd="0" presId="urn:microsoft.com/office/officeart/2005/8/layout/hList1"/>
    <dgm:cxn modelId="{81FC5318-3117-452E-87D3-D54C95664FC3}" srcId="{7C35EB6B-A173-4CD6-8DCC-B474EB63DB2E}" destId="{66D2456A-C8D0-4EB7-9E8F-B0AAC4E06291}" srcOrd="2" destOrd="0" parTransId="{C3CA1284-FDD9-49E0-B0BD-FFE5BB213AA1}" sibTransId="{D69F7613-F26A-4938-86F7-F03B7ECDFAB1}"/>
    <dgm:cxn modelId="{2289832B-4316-4688-A358-68DBAE3B2531}" type="presOf" srcId="{66D2456A-C8D0-4EB7-9E8F-B0AAC4E06291}" destId="{3F1AE764-9488-4CCB-87AC-C53D89BA6DEF}" srcOrd="0" destOrd="0" presId="urn:microsoft.com/office/officeart/2005/8/layout/hList1"/>
    <dgm:cxn modelId="{B36F6F15-07F0-45B3-A0B0-41DF07921F71}" type="presOf" srcId="{D74BF024-E400-4101-B2D0-F60BD4DD0C26}" destId="{E8AA8425-ECB9-4297-B778-19316EA3ABB6}" srcOrd="0" destOrd="0" presId="urn:microsoft.com/office/officeart/2005/8/layout/hList1"/>
    <dgm:cxn modelId="{BAFB6841-09BF-4265-AA01-35440D2B016F}" srcId="{66D2456A-C8D0-4EB7-9E8F-B0AAC4E06291}" destId="{AB5FB155-B0CA-40B1-92C6-BD99C82ACFDE}" srcOrd="0" destOrd="0" parTransId="{379FE346-D607-4172-9012-B4F05B40B99D}" sibTransId="{7D9186FC-2E11-45EF-B414-0E38B658FF8A}"/>
    <dgm:cxn modelId="{E53D41EC-2781-43DC-A8CB-34BF12791D8E}" type="presOf" srcId="{5BA77B0C-78B8-4B30-90E1-91C9F8D5D006}" destId="{B3C2ABE4-2D11-4B92-8C05-FAF6D9B66A8A}" srcOrd="0" destOrd="0" presId="urn:microsoft.com/office/officeart/2005/8/layout/hList1"/>
    <dgm:cxn modelId="{27C312ED-782A-40B7-835C-00E75CF77B80}" srcId="{D74BF024-E400-4101-B2D0-F60BD4DD0C26}" destId="{5BA77B0C-78B8-4B30-90E1-91C9F8D5D006}" srcOrd="0" destOrd="0" parTransId="{4192EA4F-7B46-4687-A1C1-A0F30E34668D}" sibTransId="{2A55378D-4290-44EA-A056-F8879249C39A}"/>
    <dgm:cxn modelId="{B5555766-140B-4F36-B3D7-BC7F526F2869}" srcId="{7C35EB6B-A173-4CD6-8DCC-B474EB63DB2E}" destId="{D74BF024-E400-4101-B2D0-F60BD4DD0C26}" srcOrd="1" destOrd="0" parTransId="{217C5F05-DC68-4580-AB9A-DB5C37643E2C}" sibTransId="{18D339E3-D41F-4A78-81EF-C5861AE62919}"/>
    <dgm:cxn modelId="{E2F37DFA-5EAA-4703-BBBE-25DBEBE5DFAD}" srcId="{7C35EB6B-A173-4CD6-8DCC-B474EB63DB2E}" destId="{92B52D52-F3A2-4165-A90D-37025E3E1974}" srcOrd="0" destOrd="0" parTransId="{13BAC1A7-6259-4B8D-B590-35BCF3F77999}" sibTransId="{918E2670-EB0E-4D69-B517-ECD4B2A1B527}"/>
    <dgm:cxn modelId="{F50A2E0F-2957-4914-98E8-BE0CE31E9EC7}" type="presOf" srcId="{92B52D52-F3A2-4165-A90D-37025E3E1974}" destId="{3EEBDB4B-8852-4395-B5AE-F942AE5F4F7E}" srcOrd="0" destOrd="0" presId="urn:microsoft.com/office/officeart/2005/8/layout/hList1"/>
    <dgm:cxn modelId="{BCF270E6-14F7-4AC7-B6C0-C75F1670520D}" type="presOf" srcId="{7C35EB6B-A173-4CD6-8DCC-B474EB63DB2E}" destId="{A66B8629-E38E-4878-B9FF-2F7C55AD0608}" srcOrd="0" destOrd="0" presId="urn:microsoft.com/office/officeart/2005/8/layout/hList1"/>
    <dgm:cxn modelId="{BCEAADAD-98B2-498D-B5FE-EDAE72590A13}" srcId="{92B52D52-F3A2-4165-A90D-37025E3E1974}" destId="{642D7480-CE9D-4E71-A897-41A532FF0F80}" srcOrd="0" destOrd="0" parTransId="{55B956E7-E1FB-4B7F-8987-0D14921C182E}" sibTransId="{54733584-95CD-4018-AE39-9F2FB8FD5D23}"/>
    <dgm:cxn modelId="{A14B783A-9AC3-4F69-92F1-7BBF74B74602}" type="presOf" srcId="{642D7480-CE9D-4E71-A897-41A532FF0F80}" destId="{57B37717-68AA-461F-945B-F94B93E870D6}" srcOrd="0" destOrd="0" presId="urn:microsoft.com/office/officeart/2005/8/layout/hList1"/>
    <dgm:cxn modelId="{0834D2C7-BDCB-48A9-99A7-E7786A174C3B}" type="presParOf" srcId="{A66B8629-E38E-4878-B9FF-2F7C55AD0608}" destId="{2286C079-1343-4302-B85E-A0E5DFC5DD95}" srcOrd="0" destOrd="0" presId="urn:microsoft.com/office/officeart/2005/8/layout/hList1"/>
    <dgm:cxn modelId="{861252DE-5C02-4097-9FAF-AA1BBB9E4051}" type="presParOf" srcId="{2286C079-1343-4302-B85E-A0E5DFC5DD95}" destId="{3EEBDB4B-8852-4395-B5AE-F942AE5F4F7E}" srcOrd="0" destOrd="0" presId="urn:microsoft.com/office/officeart/2005/8/layout/hList1"/>
    <dgm:cxn modelId="{2237F83E-6CE6-4F10-914D-886F99D9918F}" type="presParOf" srcId="{2286C079-1343-4302-B85E-A0E5DFC5DD95}" destId="{57B37717-68AA-461F-945B-F94B93E870D6}" srcOrd="1" destOrd="0" presId="urn:microsoft.com/office/officeart/2005/8/layout/hList1"/>
    <dgm:cxn modelId="{92D9EA52-3360-4015-9A6F-A03C2DBAD28C}" type="presParOf" srcId="{A66B8629-E38E-4878-B9FF-2F7C55AD0608}" destId="{EF49573F-7B6D-4334-B266-19D03EB8A012}" srcOrd="1" destOrd="0" presId="urn:microsoft.com/office/officeart/2005/8/layout/hList1"/>
    <dgm:cxn modelId="{0C30C33E-73B8-404C-9781-C1647DF805B5}" type="presParOf" srcId="{A66B8629-E38E-4878-B9FF-2F7C55AD0608}" destId="{549A58AD-E0D4-4E2B-95DB-7FF930E7D9A6}" srcOrd="2" destOrd="0" presId="urn:microsoft.com/office/officeart/2005/8/layout/hList1"/>
    <dgm:cxn modelId="{614919FB-49F9-462C-9133-59BB7B8FF064}" type="presParOf" srcId="{549A58AD-E0D4-4E2B-95DB-7FF930E7D9A6}" destId="{E8AA8425-ECB9-4297-B778-19316EA3ABB6}" srcOrd="0" destOrd="0" presId="urn:microsoft.com/office/officeart/2005/8/layout/hList1"/>
    <dgm:cxn modelId="{6C589B62-9454-4262-B15D-8EAF208E549B}" type="presParOf" srcId="{549A58AD-E0D4-4E2B-95DB-7FF930E7D9A6}" destId="{B3C2ABE4-2D11-4B92-8C05-FAF6D9B66A8A}" srcOrd="1" destOrd="0" presId="urn:microsoft.com/office/officeart/2005/8/layout/hList1"/>
    <dgm:cxn modelId="{637BAE37-9B3E-44B4-AE84-32A8B658697C}" type="presParOf" srcId="{A66B8629-E38E-4878-B9FF-2F7C55AD0608}" destId="{6B3A1052-29F2-42EE-A301-F126892DC43A}" srcOrd="3" destOrd="0" presId="urn:microsoft.com/office/officeart/2005/8/layout/hList1"/>
    <dgm:cxn modelId="{141F4EEC-C7AF-4500-BD0D-F03B0B80B4E9}" type="presParOf" srcId="{A66B8629-E38E-4878-B9FF-2F7C55AD0608}" destId="{2A210214-ACA7-4876-8758-13913673F7C8}" srcOrd="4" destOrd="0" presId="urn:microsoft.com/office/officeart/2005/8/layout/hList1"/>
    <dgm:cxn modelId="{316E67E6-A098-423A-BF58-B9F67D83A114}" type="presParOf" srcId="{2A210214-ACA7-4876-8758-13913673F7C8}" destId="{3F1AE764-9488-4CCB-87AC-C53D89BA6DEF}" srcOrd="0" destOrd="0" presId="urn:microsoft.com/office/officeart/2005/8/layout/hList1"/>
    <dgm:cxn modelId="{DCA8CEE0-62CE-42EC-BE4B-8754F531A480}" type="presParOf" srcId="{2A210214-ACA7-4876-8758-13913673F7C8}" destId="{7F3403C2-1E56-4604-BD24-1D7AD95AC8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r>
            <a:rPr lang="en-US" b="1" i="0" dirty="0" smtClean="0">
              <a:solidFill>
                <a:schemeClr val="tx1"/>
              </a:solidFill>
            </a:rPr>
            <a:t>1. Academic Excellence Award</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D74BF024-E400-4101-B2D0-F60BD4DD0C26}">
      <dgm:prSet phldrT="[Text]"/>
      <dgm:spPr/>
      <dgm:t>
        <a:bodyPr/>
        <a:lstStyle/>
        <a:p>
          <a:r>
            <a:rPr lang="en-US" b="1" i="0" dirty="0" smtClean="0">
              <a:solidFill>
                <a:schemeClr val="tx1"/>
              </a:solidFill>
            </a:rPr>
            <a:t>2. Leadership Award</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17C5F05-DC68-4580-AB9A-DB5C37643E2C}" type="parTrans" cxnId="{B5555766-140B-4F36-B3D7-BC7F526F2869}">
      <dgm:prSet/>
      <dgm:spPr/>
      <dgm:t>
        <a:bodyPr/>
        <a:lstStyle/>
        <a:p>
          <a:endParaRPr lang="en-US"/>
        </a:p>
      </dgm:t>
    </dgm:pt>
    <dgm:pt modelId="{18D339E3-D41F-4A78-81EF-C5861AE62919}" type="sibTrans" cxnId="{B5555766-140B-4F36-B3D7-BC7F526F2869}">
      <dgm:prSet/>
      <dgm:spPr/>
      <dgm:t>
        <a:bodyPr/>
        <a:lstStyle/>
        <a:p>
          <a:endParaRPr lang="en-US"/>
        </a:p>
      </dgm:t>
    </dgm:pt>
    <dgm:pt modelId="{66D2456A-C8D0-4EB7-9E8F-B0AAC4E06291}">
      <dgm:prSet phldrT="[Text]"/>
      <dgm:spPr/>
      <dgm:t>
        <a:bodyPr/>
        <a:lstStyle/>
        <a:p>
          <a:r>
            <a:rPr lang="en-US" b="1" i="0" dirty="0" smtClean="0">
              <a:solidFill>
                <a:schemeClr val="tx1"/>
              </a:solidFill>
            </a:rPr>
            <a:t>3. Award for Outstanding Performance in Specific Disciplines</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3CA1284-FDD9-49E0-B0BD-FFE5BB213AA1}" type="parTrans" cxnId="{81FC5318-3117-452E-87D3-D54C95664FC3}">
      <dgm:prSet/>
      <dgm:spPr/>
      <dgm:t>
        <a:bodyPr/>
        <a:lstStyle/>
        <a:p>
          <a:endParaRPr lang="en-US"/>
        </a:p>
      </dgm:t>
    </dgm:pt>
    <dgm:pt modelId="{D69F7613-F26A-4938-86F7-F03B7ECDFAB1}" type="sibTrans" cxnId="{81FC5318-3117-452E-87D3-D54C95664FC3}">
      <dgm:prSet/>
      <dgm:spPr/>
      <dgm:t>
        <a:bodyPr/>
        <a:lstStyle/>
        <a:p>
          <a:endParaRPr lang="en-US"/>
        </a:p>
      </dgm:t>
    </dgm:pt>
    <dgm:pt modelId="{642D7480-CE9D-4E71-A897-41A532FF0F80}">
      <dgm:prSet/>
      <dgm:spPr/>
      <dgm:t>
        <a:bodyPr/>
        <a:lstStyle/>
        <a:p>
          <a:pPr algn="just"/>
          <a:r>
            <a:rPr lang="en-US" b="0" i="0" dirty="0" smtClean="0"/>
            <a:t>At the end of the school year, the Academic Excellence Award is given to learners</a:t>
          </a:r>
          <a:br>
            <a:rPr lang="en-US" b="0" i="0" dirty="0" smtClean="0"/>
          </a:br>
          <a:r>
            <a:rPr lang="en-US" b="0" i="0" dirty="0" smtClean="0"/>
            <a:t>from grades 1 to 12 who have attained a General Average of at least 90 and a passing Final Grade in all learning areas.</a:t>
          </a:r>
          <a:br>
            <a:rPr lang="en-US" b="0" i="0" dirty="0" smtClean="0"/>
          </a:br>
          <a:r>
            <a:rPr lang="en-US" b="0" i="0" dirty="0" smtClean="0"/>
            <a:t>The General Average is reported as a whole number following DepEd Order No. 8, s. 2015.</a:t>
          </a:r>
          <a:endParaRPr lang="en-US"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5BA77B0C-78B8-4B30-90E1-91C9F8D5D006}">
      <dgm:prSet/>
      <dgm:spPr/>
      <dgm:t>
        <a:bodyPr/>
        <a:lstStyle/>
        <a:p>
          <a:pPr algn="just"/>
          <a:r>
            <a:rPr lang="en-US" b="0" i="0" dirty="0" smtClean="0"/>
            <a:t>The leadership award is given to learners in grades 6, 10, and 12 who have demonstrated exemplary skills in motivating others and organizing projects that have significantly contributed to the betterment of the school and/or community. This award is given during the completion or graduation ceremony.</a:t>
          </a:r>
          <a:endParaRPr lang="en-US" dirty="0"/>
        </a:p>
      </dgm:t>
    </dgm:pt>
    <dgm:pt modelId="{4192EA4F-7B46-4687-A1C1-A0F30E34668D}" type="parTrans" cxnId="{27C312ED-782A-40B7-835C-00E75CF77B80}">
      <dgm:prSet/>
      <dgm:spPr/>
      <dgm:t>
        <a:bodyPr/>
        <a:lstStyle/>
        <a:p>
          <a:endParaRPr lang="en-US"/>
        </a:p>
      </dgm:t>
    </dgm:pt>
    <dgm:pt modelId="{2A55378D-4290-44EA-A056-F8879249C39A}" type="sibTrans" cxnId="{27C312ED-782A-40B7-835C-00E75CF77B80}">
      <dgm:prSet/>
      <dgm:spPr/>
      <dgm:t>
        <a:bodyPr/>
        <a:lstStyle/>
        <a:p>
          <a:endParaRPr lang="en-US"/>
        </a:p>
      </dgm:t>
    </dgm:pt>
    <dgm:pt modelId="{AB5FB155-B0CA-40B1-92C6-BD99C82ACFDE}">
      <dgm:prSet/>
      <dgm:spPr/>
      <dgm:t>
        <a:bodyPr/>
        <a:lstStyle/>
        <a:p>
          <a:pPr algn="just"/>
          <a:r>
            <a:rPr lang="en-US" b="0" i="0" dirty="0" smtClean="0"/>
            <a:t>These awards are given to recognize learners in grades 6, 10, and 12 who have exhibited exemplary skills and achievement in specific disciplines. These disciplines are Athletics, Arts, Communication Arts, Mathematics and Science, Social Sciences, and Technical-Vocational Education (Tech-</a:t>
          </a:r>
          <a:r>
            <a:rPr lang="en-US" b="0" i="0" dirty="0" err="1" smtClean="0"/>
            <a:t>Voc</a:t>
          </a:r>
          <a:r>
            <a:rPr lang="en-US" b="0" i="0" dirty="0" smtClean="0"/>
            <a:t>). </a:t>
          </a:r>
          <a:endParaRPr lang="en-US" dirty="0"/>
        </a:p>
      </dgm:t>
    </dgm:pt>
    <dgm:pt modelId="{379FE346-D607-4172-9012-B4F05B40B99D}" type="parTrans" cxnId="{BAFB6841-09BF-4265-AA01-35440D2B016F}">
      <dgm:prSet/>
      <dgm:spPr/>
      <dgm:t>
        <a:bodyPr/>
        <a:lstStyle/>
        <a:p>
          <a:endParaRPr lang="en-US"/>
        </a:p>
      </dgm:t>
    </dgm:pt>
    <dgm:pt modelId="{7D9186FC-2E11-45EF-B414-0E38B658FF8A}" type="sibTrans" cxnId="{BAFB6841-09BF-4265-AA01-35440D2B016F}">
      <dgm:prSet/>
      <dgm:spPr/>
      <dgm:t>
        <a:bodyPr/>
        <a:lstStyle/>
        <a:p>
          <a:endParaRPr lang="en-US"/>
        </a:p>
      </dgm:t>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3">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3">
        <dgm:presLayoutVars>
          <dgm:bulletEnabled val="1"/>
        </dgm:presLayoutVars>
      </dgm:prSet>
      <dgm:spPr/>
      <dgm:t>
        <a:bodyPr/>
        <a:lstStyle/>
        <a:p>
          <a:endParaRPr lang="en-US"/>
        </a:p>
      </dgm:t>
    </dgm:pt>
    <dgm:pt modelId="{EF49573F-7B6D-4334-B266-19D03EB8A012}" type="pres">
      <dgm:prSet presAssocID="{918E2670-EB0E-4D69-B517-ECD4B2A1B527}" presName="space" presStyleCnt="0"/>
      <dgm:spPr/>
    </dgm:pt>
    <dgm:pt modelId="{549A58AD-E0D4-4E2B-95DB-7FF930E7D9A6}" type="pres">
      <dgm:prSet presAssocID="{D74BF024-E400-4101-B2D0-F60BD4DD0C26}" presName="composite" presStyleCnt="0"/>
      <dgm:spPr/>
    </dgm:pt>
    <dgm:pt modelId="{E8AA8425-ECB9-4297-B778-19316EA3ABB6}" type="pres">
      <dgm:prSet presAssocID="{D74BF024-E400-4101-B2D0-F60BD4DD0C26}" presName="parTx" presStyleLbl="alignNode1" presStyleIdx="1" presStyleCnt="3">
        <dgm:presLayoutVars>
          <dgm:chMax val="0"/>
          <dgm:chPref val="0"/>
          <dgm:bulletEnabled val="1"/>
        </dgm:presLayoutVars>
      </dgm:prSet>
      <dgm:spPr/>
      <dgm:t>
        <a:bodyPr/>
        <a:lstStyle/>
        <a:p>
          <a:endParaRPr lang="en-US"/>
        </a:p>
      </dgm:t>
    </dgm:pt>
    <dgm:pt modelId="{B3C2ABE4-2D11-4B92-8C05-FAF6D9B66A8A}" type="pres">
      <dgm:prSet presAssocID="{D74BF024-E400-4101-B2D0-F60BD4DD0C26}" presName="desTx" presStyleLbl="alignAccFollowNode1" presStyleIdx="1" presStyleCnt="3">
        <dgm:presLayoutVars>
          <dgm:bulletEnabled val="1"/>
        </dgm:presLayoutVars>
      </dgm:prSet>
      <dgm:spPr/>
      <dgm:t>
        <a:bodyPr/>
        <a:lstStyle/>
        <a:p>
          <a:endParaRPr lang="en-US"/>
        </a:p>
      </dgm:t>
    </dgm:pt>
    <dgm:pt modelId="{6B3A1052-29F2-42EE-A301-F126892DC43A}" type="pres">
      <dgm:prSet presAssocID="{18D339E3-D41F-4A78-81EF-C5861AE62919}" presName="space" presStyleCnt="0"/>
      <dgm:spPr/>
    </dgm:pt>
    <dgm:pt modelId="{2A210214-ACA7-4876-8758-13913673F7C8}" type="pres">
      <dgm:prSet presAssocID="{66D2456A-C8D0-4EB7-9E8F-B0AAC4E06291}" presName="composite" presStyleCnt="0"/>
      <dgm:spPr/>
    </dgm:pt>
    <dgm:pt modelId="{3F1AE764-9488-4CCB-87AC-C53D89BA6DEF}" type="pres">
      <dgm:prSet presAssocID="{66D2456A-C8D0-4EB7-9E8F-B0AAC4E06291}" presName="parTx" presStyleLbl="alignNode1" presStyleIdx="2" presStyleCnt="3">
        <dgm:presLayoutVars>
          <dgm:chMax val="0"/>
          <dgm:chPref val="0"/>
          <dgm:bulletEnabled val="1"/>
        </dgm:presLayoutVars>
      </dgm:prSet>
      <dgm:spPr/>
      <dgm:t>
        <a:bodyPr/>
        <a:lstStyle/>
        <a:p>
          <a:endParaRPr lang="en-US"/>
        </a:p>
      </dgm:t>
    </dgm:pt>
    <dgm:pt modelId="{7F3403C2-1E56-4604-BD24-1D7AD95AC84F}" type="pres">
      <dgm:prSet presAssocID="{66D2456A-C8D0-4EB7-9E8F-B0AAC4E06291}" presName="desTx" presStyleLbl="alignAccFollowNode1" presStyleIdx="2" presStyleCnt="3">
        <dgm:presLayoutVars>
          <dgm:bulletEnabled val="1"/>
        </dgm:presLayoutVars>
      </dgm:prSet>
      <dgm:spPr/>
      <dgm:t>
        <a:bodyPr/>
        <a:lstStyle/>
        <a:p>
          <a:endParaRPr lang="en-US"/>
        </a:p>
      </dgm:t>
    </dgm:pt>
  </dgm:ptLst>
  <dgm:cxnLst>
    <dgm:cxn modelId="{CE3DF6B2-8BA0-4715-A65B-FAA9551E73CB}" type="presOf" srcId="{66D2456A-C8D0-4EB7-9E8F-B0AAC4E06291}" destId="{3F1AE764-9488-4CCB-87AC-C53D89BA6DEF}" srcOrd="0" destOrd="0" presId="urn:microsoft.com/office/officeart/2005/8/layout/hList1"/>
    <dgm:cxn modelId="{81FC5318-3117-452E-87D3-D54C95664FC3}" srcId="{7C35EB6B-A173-4CD6-8DCC-B474EB63DB2E}" destId="{66D2456A-C8D0-4EB7-9E8F-B0AAC4E06291}" srcOrd="2" destOrd="0" parTransId="{C3CA1284-FDD9-49E0-B0BD-FFE5BB213AA1}" sibTransId="{D69F7613-F26A-4938-86F7-F03B7ECDFAB1}"/>
    <dgm:cxn modelId="{779AFD4B-E81E-490E-A0C1-67DEE175216F}" type="presOf" srcId="{92B52D52-F3A2-4165-A90D-37025E3E1974}" destId="{3EEBDB4B-8852-4395-B5AE-F942AE5F4F7E}" srcOrd="0" destOrd="0" presId="urn:microsoft.com/office/officeart/2005/8/layout/hList1"/>
    <dgm:cxn modelId="{FDD4FD69-88EB-4E1B-B37B-2489F691DEDB}" type="presOf" srcId="{642D7480-CE9D-4E71-A897-41A532FF0F80}" destId="{57B37717-68AA-461F-945B-F94B93E870D6}" srcOrd="0" destOrd="0" presId="urn:microsoft.com/office/officeart/2005/8/layout/hList1"/>
    <dgm:cxn modelId="{4970DD22-5C40-402C-AEA6-F40155E14EAF}" type="presOf" srcId="{5BA77B0C-78B8-4B30-90E1-91C9F8D5D006}" destId="{B3C2ABE4-2D11-4B92-8C05-FAF6D9B66A8A}" srcOrd="0" destOrd="0" presId="urn:microsoft.com/office/officeart/2005/8/layout/hList1"/>
    <dgm:cxn modelId="{BAFB6841-09BF-4265-AA01-35440D2B016F}" srcId="{66D2456A-C8D0-4EB7-9E8F-B0AAC4E06291}" destId="{AB5FB155-B0CA-40B1-92C6-BD99C82ACFDE}" srcOrd="0" destOrd="0" parTransId="{379FE346-D607-4172-9012-B4F05B40B99D}" sibTransId="{7D9186FC-2E11-45EF-B414-0E38B658FF8A}"/>
    <dgm:cxn modelId="{27C312ED-782A-40B7-835C-00E75CF77B80}" srcId="{D74BF024-E400-4101-B2D0-F60BD4DD0C26}" destId="{5BA77B0C-78B8-4B30-90E1-91C9F8D5D006}" srcOrd="0" destOrd="0" parTransId="{4192EA4F-7B46-4687-A1C1-A0F30E34668D}" sibTransId="{2A55378D-4290-44EA-A056-F8879249C39A}"/>
    <dgm:cxn modelId="{B5555766-140B-4F36-B3D7-BC7F526F2869}" srcId="{7C35EB6B-A173-4CD6-8DCC-B474EB63DB2E}" destId="{D74BF024-E400-4101-B2D0-F60BD4DD0C26}" srcOrd="1" destOrd="0" parTransId="{217C5F05-DC68-4580-AB9A-DB5C37643E2C}" sibTransId="{18D339E3-D41F-4A78-81EF-C5861AE62919}"/>
    <dgm:cxn modelId="{E2F37DFA-5EAA-4703-BBBE-25DBEBE5DFAD}" srcId="{7C35EB6B-A173-4CD6-8DCC-B474EB63DB2E}" destId="{92B52D52-F3A2-4165-A90D-37025E3E1974}" srcOrd="0" destOrd="0" parTransId="{13BAC1A7-6259-4B8D-B590-35BCF3F77999}" sibTransId="{918E2670-EB0E-4D69-B517-ECD4B2A1B527}"/>
    <dgm:cxn modelId="{450B6B10-CD7F-45A4-9118-B47DAB974242}" type="presOf" srcId="{AB5FB155-B0CA-40B1-92C6-BD99C82ACFDE}" destId="{7F3403C2-1E56-4604-BD24-1D7AD95AC84F}" srcOrd="0" destOrd="0" presId="urn:microsoft.com/office/officeart/2005/8/layout/hList1"/>
    <dgm:cxn modelId="{9BF00134-2374-4BBD-BCF1-9C37D79C788A}" type="presOf" srcId="{D74BF024-E400-4101-B2D0-F60BD4DD0C26}" destId="{E8AA8425-ECB9-4297-B778-19316EA3ABB6}" srcOrd="0" destOrd="0" presId="urn:microsoft.com/office/officeart/2005/8/layout/hList1"/>
    <dgm:cxn modelId="{BCEAADAD-98B2-498D-B5FE-EDAE72590A13}" srcId="{92B52D52-F3A2-4165-A90D-37025E3E1974}" destId="{642D7480-CE9D-4E71-A897-41A532FF0F80}" srcOrd="0" destOrd="0" parTransId="{55B956E7-E1FB-4B7F-8987-0D14921C182E}" sibTransId="{54733584-95CD-4018-AE39-9F2FB8FD5D23}"/>
    <dgm:cxn modelId="{371520C6-EF80-4376-9304-43EE38E3D8CE}" type="presOf" srcId="{7C35EB6B-A173-4CD6-8DCC-B474EB63DB2E}" destId="{A66B8629-E38E-4878-B9FF-2F7C55AD0608}" srcOrd="0" destOrd="0" presId="urn:microsoft.com/office/officeart/2005/8/layout/hList1"/>
    <dgm:cxn modelId="{EE5828EC-77CE-48CC-908C-F13EB7CC6FE1}" type="presParOf" srcId="{A66B8629-E38E-4878-B9FF-2F7C55AD0608}" destId="{2286C079-1343-4302-B85E-A0E5DFC5DD95}" srcOrd="0" destOrd="0" presId="urn:microsoft.com/office/officeart/2005/8/layout/hList1"/>
    <dgm:cxn modelId="{BE05269B-D146-4C3E-8514-4378A8A3844D}" type="presParOf" srcId="{2286C079-1343-4302-B85E-A0E5DFC5DD95}" destId="{3EEBDB4B-8852-4395-B5AE-F942AE5F4F7E}" srcOrd="0" destOrd="0" presId="urn:microsoft.com/office/officeart/2005/8/layout/hList1"/>
    <dgm:cxn modelId="{304F225A-A711-4D00-947A-D69A7F41454E}" type="presParOf" srcId="{2286C079-1343-4302-B85E-A0E5DFC5DD95}" destId="{57B37717-68AA-461F-945B-F94B93E870D6}" srcOrd="1" destOrd="0" presId="urn:microsoft.com/office/officeart/2005/8/layout/hList1"/>
    <dgm:cxn modelId="{C96B64B8-4DEF-4A86-9ECD-69141B76EEEE}" type="presParOf" srcId="{A66B8629-E38E-4878-B9FF-2F7C55AD0608}" destId="{EF49573F-7B6D-4334-B266-19D03EB8A012}" srcOrd="1" destOrd="0" presId="urn:microsoft.com/office/officeart/2005/8/layout/hList1"/>
    <dgm:cxn modelId="{80E157D8-60C3-46B3-9CBE-ADC2A5C86D10}" type="presParOf" srcId="{A66B8629-E38E-4878-B9FF-2F7C55AD0608}" destId="{549A58AD-E0D4-4E2B-95DB-7FF930E7D9A6}" srcOrd="2" destOrd="0" presId="urn:microsoft.com/office/officeart/2005/8/layout/hList1"/>
    <dgm:cxn modelId="{489DD448-0D3D-4C25-86C9-5BE0A3038CCF}" type="presParOf" srcId="{549A58AD-E0D4-4E2B-95DB-7FF930E7D9A6}" destId="{E8AA8425-ECB9-4297-B778-19316EA3ABB6}" srcOrd="0" destOrd="0" presId="urn:microsoft.com/office/officeart/2005/8/layout/hList1"/>
    <dgm:cxn modelId="{81E8FD2E-186E-4B3E-A7F6-A0CB184E5FFE}" type="presParOf" srcId="{549A58AD-E0D4-4E2B-95DB-7FF930E7D9A6}" destId="{B3C2ABE4-2D11-4B92-8C05-FAF6D9B66A8A}" srcOrd="1" destOrd="0" presId="urn:microsoft.com/office/officeart/2005/8/layout/hList1"/>
    <dgm:cxn modelId="{CBBE7A0D-1053-4804-8A37-26B3AE5671A3}" type="presParOf" srcId="{A66B8629-E38E-4878-B9FF-2F7C55AD0608}" destId="{6B3A1052-29F2-42EE-A301-F126892DC43A}" srcOrd="3" destOrd="0" presId="urn:microsoft.com/office/officeart/2005/8/layout/hList1"/>
    <dgm:cxn modelId="{8DAC2F74-B82B-40A3-85D7-69E1CB9029B9}" type="presParOf" srcId="{A66B8629-E38E-4878-B9FF-2F7C55AD0608}" destId="{2A210214-ACA7-4876-8758-13913673F7C8}" srcOrd="4" destOrd="0" presId="urn:microsoft.com/office/officeart/2005/8/layout/hList1"/>
    <dgm:cxn modelId="{484F50C2-3A7E-4641-A718-F43F4E786D2D}" type="presParOf" srcId="{2A210214-ACA7-4876-8758-13913673F7C8}" destId="{3F1AE764-9488-4CCB-87AC-C53D89BA6DEF}" srcOrd="0" destOrd="0" presId="urn:microsoft.com/office/officeart/2005/8/layout/hList1"/>
    <dgm:cxn modelId="{E3D2779E-80F5-4A09-9955-8E4B1EF3C9DD}" type="presParOf" srcId="{2A210214-ACA7-4876-8758-13913673F7C8}" destId="{7F3403C2-1E56-4604-BD24-1D7AD95AC8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r>
            <a:rPr lang="en-US" b="1" i="0" dirty="0" smtClean="0">
              <a:solidFill>
                <a:schemeClr val="tx1"/>
              </a:solidFill>
            </a:rPr>
            <a:t>4. Award for Work Immersion</a:t>
          </a:r>
          <a:endParaRPr lang="en-US" dirty="0">
            <a:solidFill>
              <a:schemeClr val="tx1"/>
            </a:solidFill>
          </a:endParaRPr>
        </a:p>
      </dgm: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D74BF024-E400-4101-B2D0-F60BD4DD0C26}">
      <dgm:prSet phldrT="[Text]"/>
      <dgm:spPr/>
      <dgm:t>
        <a:bodyPr/>
        <a:lstStyle/>
        <a:p>
          <a:r>
            <a:rPr lang="en-US" b="1" i="0" dirty="0" smtClean="0">
              <a:solidFill>
                <a:schemeClr val="tx1"/>
              </a:solidFill>
            </a:rPr>
            <a:t>5. Award for Research or Innovation</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17C5F05-DC68-4580-AB9A-DB5C37643E2C}" type="parTrans" cxnId="{B5555766-140B-4F36-B3D7-BC7F526F2869}">
      <dgm:prSet/>
      <dgm:spPr/>
      <dgm:t>
        <a:bodyPr/>
        <a:lstStyle/>
        <a:p>
          <a:endParaRPr lang="en-US"/>
        </a:p>
      </dgm:t>
    </dgm:pt>
    <dgm:pt modelId="{18D339E3-D41F-4A78-81EF-C5861AE62919}" type="sibTrans" cxnId="{B5555766-140B-4F36-B3D7-BC7F526F2869}">
      <dgm:prSet/>
      <dgm:spPr/>
      <dgm:t>
        <a:bodyPr/>
        <a:lstStyle/>
        <a:p>
          <a:endParaRPr lang="en-US"/>
        </a:p>
      </dgm:t>
    </dgm:pt>
    <dgm:pt modelId="{66D2456A-C8D0-4EB7-9E8F-B0AAC4E06291}">
      <dgm:prSet phldrT="[Text]"/>
      <dgm:spPr/>
      <dgm:t>
        <a:bodyPr/>
        <a:lstStyle/>
        <a:p>
          <a:r>
            <a:rPr lang="en-US" b="1" i="0" dirty="0" smtClean="0">
              <a:solidFill>
                <a:schemeClr val="tx1"/>
              </a:solidFill>
            </a:rPr>
            <a:t>6. Award for Club or Organization Achievement</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3CA1284-FDD9-49E0-B0BD-FFE5BB213AA1}" type="parTrans" cxnId="{81FC5318-3117-452E-87D3-D54C95664FC3}">
      <dgm:prSet/>
      <dgm:spPr/>
      <dgm:t>
        <a:bodyPr/>
        <a:lstStyle/>
        <a:p>
          <a:endParaRPr lang="en-US"/>
        </a:p>
      </dgm:t>
    </dgm:pt>
    <dgm:pt modelId="{D69F7613-F26A-4938-86F7-F03B7ECDFAB1}" type="sibTrans" cxnId="{81FC5318-3117-452E-87D3-D54C95664FC3}">
      <dgm:prSet/>
      <dgm:spPr/>
      <dgm:t>
        <a:bodyPr/>
        <a:lstStyle/>
        <a:p>
          <a:endParaRPr lang="en-US"/>
        </a:p>
      </dgm:t>
    </dgm:pt>
    <dgm:pt modelId="{642D7480-CE9D-4E71-A897-41A532FF0F80}">
      <dgm:prSet/>
      <dgm:spPr/>
      <dgm:t>
        <a:bodyPr/>
        <a:lstStyle/>
        <a:p>
          <a:pPr algn="just"/>
          <a:r>
            <a:rPr lang="en-US" b="0" i="0" dirty="0" smtClean="0"/>
            <a:t>Award for Work Immersion is specific to Senior High School (SHS) tracks. This award may be given to grade 12 graduating students who have exemplified outstanding performance based on the terms of reference or engagement set by the school and evaluation of the direct supervisor and subject teacher. The awardee(s) must have received high efficiency rating for their diligence and consistency in performing their duties and responsibilities throughout the immersion program.</a:t>
          </a:r>
          <a:endParaRPr lang="en-US"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5BA77B0C-78B8-4B30-90E1-91C9F8D5D006}">
      <dgm:prSet/>
      <dgm:spPr/>
      <dgm:t>
        <a:bodyPr/>
        <a:lstStyle/>
        <a:p>
          <a:pPr algn="just"/>
          <a:r>
            <a:rPr lang="en-US" b="0" i="0" dirty="0" smtClean="0"/>
            <a:t>Award for Research or Innovation is specific to the SHS tracks. Grade 12 graduating students—individuals, pairs, or groups of not more than four members—must have led the planning and execution of a research or innovation to advance the potential applications of technology, or research whose findings can be used to drive better efficiency and productivity as well as to improve the lives of the people in the school and/or community.</a:t>
          </a:r>
          <a:r>
            <a:rPr lang="en-US" dirty="0" smtClean="0"/>
            <a:t/>
          </a:r>
          <a:br>
            <a:rPr lang="en-US" dirty="0" smtClean="0"/>
          </a:br>
          <a:endParaRPr lang="en-US" dirty="0"/>
        </a:p>
      </dgm:t>
    </dgm:pt>
    <dgm:pt modelId="{4192EA4F-7B46-4687-A1C1-A0F30E34668D}" type="parTrans" cxnId="{27C312ED-782A-40B7-835C-00E75CF77B80}">
      <dgm:prSet/>
      <dgm:spPr/>
      <dgm:t>
        <a:bodyPr/>
        <a:lstStyle/>
        <a:p>
          <a:endParaRPr lang="en-US"/>
        </a:p>
      </dgm:t>
    </dgm:pt>
    <dgm:pt modelId="{2A55378D-4290-44EA-A056-F8879249C39A}" type="sibTrans" cxnId="{27C312ED-782A-40B7-835C-00E75CF77B80}">
      <dgm:prSet/>
      <dgm:spPr/>
      <dgm:t>
        <a:bodyPr/>
        <a:lstStyle/>
        <a:p>
          <a:endParaRPr lang="en-US"/>
        </a:p>
      </dgm:t>
    </dgm:pt>
    <dgm:pt modelId="{AB5FB155-B0CA-40B1-92C6-BD99C82ACFDE}">
      <dgm:prSet/>
      <dgm:spPr/>
      <dgm:t>
        <a:bodyPr/>
        <a:lstStyle/>
        <a:p>
          <a:pPr algn="just"/>
          <a:r>
            <a:rPr lang="en-US" b="0" i="0" dirty="0" smtClean="0"/>
            <a:t>This award is given to a duly recognized club or organization that has created positive impact on the school and/or community it serves through the implementation of all its planned projects and activities, provided strong support to the implementation of the school activities and attainment of the school’s objectives, and taken great strides to help its members develop their potentials.</a:t>
          </a:r>
          <a:endParaRPr lang="en-US" dirty="0"/>
        </a:p>
      </dgm:t>
    </dgm:pt>
    <dgm:pt modelId="{379FE346-D607-4172-9012-B4F05B40B99D}" type="parTrans" cxnId="{BAFB6841-09BF-4265-AA01-35440D2B016F}">
      <dgm:prSet/>
      <dgm:spPr/>
      <dgm:t>
        <a:bodyPr/>
        <a:lstStyle/>
        <a:p>
          <a:endParaRPr lang="en-US"/>
        </a:p>
      </dgm:t>
    </dgm:pt>
    <dgm:pt modelId="{7D9186FC-2E11-45EF-B414-0E38B658FF8A}" type="sibTrans" cxnId="{BAFB6841-09BF-4265-AA01-35440D2B016F}">
      <dgm:prSet/>
      <dgm:spPr/>
      <dgm:t>
        <a:bodyPr/>
        <a:lstStyle/>
        <a:p>
          <a:endParaRPr lang="en-US"/>
        </a:p>
      </dgm:t>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3">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3">
        <dgm:presLayoutVars>
          <dgm:bulletEnabled val="1"/>
        </dgm:presLayoutVars>
      </dgm:prSet>
      <dgm:spPr/>
      <dgm:t>
        <a:bodyPr/>
        <a:lstStyle/>
        <a:p>
          <a:endParaRPr lang="en-US"/>
        </a:p>
      </dgm:t>
    </dgm:pt>
    <dgm:pt modelId="{EF49573F-7B6D-4334-B266-19D03EB8A012}" type="pres">
      <dgm:prSet presAssocID="{918E2670-EB0E-4D69-B517-ECD4B2A1B527}" presName="space" presStyleCnt="0"/>
      <dgm:spPr/>
    </dgm:pt>
    <dgm:pt modelId="{549A58AD-E0D4-4E2B-95DB-7FF930E7D9A6}" type="pres">
      <dgm:prSet presAssocID="{D74BF024-E400-4101-B2D0-F60BD4DD0C26}" presName="composite" presStyleCnt="0"/>
      <dgm:spPr/>
    </dgm:pt>
    <dgm:pt modelId="{E8AA8425-ECB9-4297-B778-19316EA3ABB6}" type="pres">
      <dgm:prSet presAssocID="{D74BF024-E400-4101-B2D0-F60BD4DD0C26}" presName="parTx" presStyleLbl="alignNode1" presStyleIdx="1" presStyleCnt="3">
        <dgm:presLayoutVars>
          <dgm:chMax val="0"/>
          <dgm:chPref val="0"/>
          <dgm:bulletEnabled val="1"/>
        </dgm:presLayoutVars>
      </dgm:prSet>
      <dgm:spPr/>
      <dgm:t>
        <a:bodyPr/>
        <a:lstStyle/>
        <a:p>
          <a:endParaRPr lang="en-US"/>
        </a:p>
      </dgm:t>
    </dgm:pt>
    <dgm:pt modelId="{B3C2ABE4-2D11-4B92-8C05-FAF6D9B66A8A}" type="pres">
      <dgm:prSet presAssocID="{D74BF024-E400-4101-B2D0-F60BD4DD0C26}" presName="desTx" presStyleLbl="alignAccFollowNode1" presStyleIdx="1" presStyleCnt="3">
        <dgm:presLayoutVars>
          <dgm:bulletEnabled val="1"/>
        </dgm:presLayoutVars>
      </dgm:prSet>
      <dgm:spPr/>
      <dgm:t>
        <a:bodyPr/>
        <a:lstStyle/>
        <a:p>
          <a:endParaRPr lang="en-US"/>
        </a:p>
      </dgm:t>
    </dgm:pt>
    <dgm:pt modelId="{6B3A1052-29F2-42EE-A301-F126892DC43A}" type="pres">
      <dgm:prSet presAssocID="{18D339E3-D41F-4A78-81EF-C5861AE62919}" presName="space" presStyleCnt="0"/>
      <dgm:spPr/>
    </dgm:pt>
    <dgm:pt modelId="{2A210214-ACA7-4876-8758-13913673F7C8}" type="pres">
      <dgm:prSet presAssocID="{66D2456A-C8D0-4EB7-9E8F-B0AAC4E06291}" presName="composite" presStyleCnt="0"/>
      <dgm:spPr/>
    </dgm:pt>
    <dgm:pt modelId="{3F1AE764-9488-4CCB-87AC-C53D89BA6DEF}" type="pres">
      <dgm:prSet presAssocID="{66D2456A-C8D0-4EB7-9E8F-B0AAC4E06291}" presName="parTx" presStyleLbl="alignNode1" presStyleIdx="2" presStyleCnt="3">
        <dgm:presLayoutVars>
          <dgm:chMax val="0"/>
          <dgm:chPref val="0"/>
          <dgm:bulletEnabled val="1"/>
        </dgm:presLayoutVars>
      </dgm:prSet>
      <dgm:spPr/>
      <dgm:t>
        <a:bodyPr/>
        <a:lstStyle/>
        <a:p>
          <a:endParaRPr lang="en-US"/>
        </a:p>
      </dgm:t>
    </dgm:pt>
    <dgm:pt modelId="{7F3403C2-1E56-4604-BD24-1D7AD95AC84F}" type="pres">
      <dgm:prSet presAssocID="{66D2456A-C8D0-4EB7-9E8F-B0AAC4E06291}" presName="desTx" presStyleLbl="alignAccFollowNode1" presStyleIdx="2" presStyleCnt="3">
        <dgm:presLayoutVars>
          <dgm:bulletEnabled val="1"/>
        </dgm:presLayoutVars>
      </dgm:prSet>
      <dgm:spPr/>
      <dgm:t>
        <a:bodyPr/>
        <a:lstStyle/>
        <a:p>
          <a:endParaRPr lang="en-US"/>
        </a:p>
      </dgm:t>
    </dgm:pt>
  </dgm:ptLst>
  <dgm:cxnLst>
    <dgm:cxn modelId="{80EEC957-8E2C-416B-BB76-CB8C73C29ABF}" type="presOf" srcId="{D74BF024-E400-4101-B2D0-F60BD4DD0C26}" destId="{E8AA8425-ECB9-4297-B778-19316EA3ABB6}" srcOrd="0" destOrd="0" presId="urn:microsoft.com/office/officeart/2005/8/layout/hList1"/>
    <dgm:cxn modelId="{DE3C0021-B332-4F4B-BC57-DCD7BFDFD08A}" type="presOf" srcId="{7C35EB6B-A173-4CD6-8DCC-B474EB63DB2E}" destId="{A66B8629-E38E-4878-B9FF-2F7C55AD0608}" srcOrd="0" destOrd="0" presId="urn:microsoft.com/office/officeart/2005/8/layout/hList1"/>
    <dgm:cxn modelId="{938EC38D-DC16-4498-A6AC-EEACD102B39C}" type="presOf" srcId="{66D2456A-C8D0-4EB7-9E8F-B0AAC4E06291}" destId="{3F1AE764-9488-4CCB-87AC-C53D89BA6DEF}" srcOrd="0" destOrd="0" presId="urn:microsoft.com/office/officeart/2005/8/layout/hList1"/>
    <dgm:cxn modelId="{81FC5318-3117-452E-87D3-D54C95664FC3}" srcId="{7C35EB6B-A173-4CD6-8DCC-B474EB63DB2E}" destId="{66D2456A-C8D0-4EB7-9E8F-B0AAC4E06291}" srcOrd="2" destOrd="0" parTransId="{C3CA1284-FDD9-49E0-B0BD-FFE5BB213AA1}" sibTransId="{D69F7613-F26A-4938-86F7-F03B7ECDFAB1}"/>
    <dgm:cxn modelId="{C6C16CB7-F6E0-4824-AFD9-10F8BA121789}" type="presOf" srcId="{5BA77B0C-78B8-4B30-90E1-91C9F8D5D006}" destId="{B3C2ABE4-2D11-4B92-8C05-FAF6D9B66A8A}" srcOrd="0" destOrd="0" presId="urn:microsoft.com/office/officeart/2005/8/layout/hList1"/>
    <dgm:cxn modelId="{BAFB6841-09BF-4265-AA01-35440D2B016F}" srcId="{66D2456A-C8D0-4EB7-9E8F-B0AAC4E06291}" destId="{AB5FB155-B0CA-40B1-92C6-BD99C82ACFDE}" srcOrd="0" destOrd="0" parTransId="{379FE346-D607-4172-9012-B4F05B40B99D}" sibTransId="{7D9186FC-2E11-45EF-B414-0E38B658FF8A}"/>
    <dgm:cxn modelId="{7F117225-BA00-43E2-B18B-DE4526E1924F}" type="presOf" srcId="{642D7480-CE9D-4E71-A897-41A532FF0F80}" destId="{57B37717-68AA-461F-945B-F94B93E870D6}" srcOrd="0" destOrd="0" presId="urn:microsoft.com/office/officeart/2005/8/layout/hList1"/>
    <dgm:cxn modelId="{27C312ED-782A-40B7-835C-00E75CF77B80}" srcId="{D74BF024-E400-4101-B2D0-F60BD4DD0C26}" destId="{5BA77B0C-78B8-4B30-90E1-91C9F8D5D006}" srcOrd="0" destOrd="0" parTransId="{4192EA4F-7B46-4687-A1C1-A0F30E34668D}" sibTransId="{2A55378D-4290-44EA-A056-F8879249C39A}"/>
    <dgm:cxn modelId="{4832DA13-0365-4BC4-8095-B8E28018C8C5}" type="presOf" srcId="{92B52D52-F3A2-4165-A90D-37025E3E1974}" destId="{3EEBDB4B-8852-4395-B5AE-F942AE5F4F7E}" srcOrd="0" destOrd="0" presId="urn:microsoft.com/office/officeart/2005/8/layout/hList1"/>
    <dgm:cxn modelId="{B5555766-140B-4F36-B3D7-BC7F526F2869}" srcId="{7C35EB6B-A173-4CD6-8DCC-B474EB63DB2E}" destId="{D74BF024-E400-4101-B2D0-F60BD4DD0C26}" srcOrd="1" destOrd="0" parTransId="{217C5F05-DC68-4580-AB9A-DB5C37643E2C}" sibTransId="{18D339E3-D41F-4A78-81EF-C5861AE62919}"/>
    <dgm:cxn modelId="{E2F37DFA-5EAA-4703-BBBE-25DBEBE5DFAD}" srcId="{7C35EB6B-A173-4CD6-8DCC-B474EB63DB2E}" destId="{92B52D52-F3A2-4165-A90D-37025E3E1974}" srcOrd="0" destOrd="0" parTransId="{13BAC1A7-6259-4B8D-B590-35BCF3F77999}" sibTransId="{918E2670-EB0E-4D69-B517-ECD4B2A1B527}"/>
    <dgm:cxn modelId="{BCEAADAD-98B2-498D-B5FE-EDAE72590A13}" srcId="{92B52D52-F3A2-4165-A90D-37025E3E1974}" destId="{642D7480-CE9D-4E71-A897-41A532FF0F80}" srcOrd="0" destOrd="0" parTransId="{55B956E7-E1FB-4B7F-8987-0D14921C182E}" sibTransId="{54733584-95CD-4018-AE39-9F2FB8FD5D23}"/>
    <dgm:cxn modelId="{6B04049C-CE2B-461C-8522-ACCEABFC93DA}" type="presOf" srcId="{AB5FB155-B0CA-40B1-92C6-BD99C82ACFDE}" destId="{7F3403C2-1E56-4604-BD24-1D7AD95AC84F}" srcOrd="0" destOrd="0" presId="urn:microsoft.com/office/officeart/2005/8/layout/hList1"/>
    <dgm:cxn modelId="{7135FF37-330C-4AA8-9E00-AA564DE0510F}" type="presParOf" srcId="{A66B8629-E38E-4878-B9FF-2F7C55AD0608}" destId="{2286C079-1343-4302-B85E-A0E5DFC5DD95}" srcOrd="0" destOrd="0" presId="urn:microsoft.com/office/officeart/2005/8/layout/hList1"/>
    <dgm:cxn modelId="{61298DEE-07BF-4411-B57B-3BEA33760D08}" type="presParOf" srcId="{2286C079-1343-4302-B85E-A0E5DFC5DD95}" destId="{3EEBDB4B-8852-4395-B5AE-F942AE5F4F7E}" srcOrd="0" destOrd="0" presId="urn:microsoft.com/office/officeart/2005/8/layout/hList1"/>
    <dgm:cxn modelId="{FDD02810-8156-4793-80D5-8BC50C1305C9}" type="presParOf" srcId="{2286C079-1343-4302-B85E-A0E5DFC5DD95}" destId="{57B37717-68AA-461F-945B-F94B93E870D6}" srcOrd="1" destOrd="0" presId="urn:microsoft.com/office/officeart/2005/8/layout/hList1"/>
    <dgm:cxn modelId="{ED5C8535-6679-4153-A229-A8BB47F8E29D}" type="presParOf" srcId="{A66B8629-E38E-4878-B9FF-2F7C55AD0608}" destId="{EF49573F-7B6D-4334-B266-19D03EB8A012}" srcOrd="1" destOrd="0" presId="urn:microsoft.com/office/officeart/2005/8/layout/hList1"/>
    <dgm:cxn modelId="{F89BF353-4596-4965-815C-0FEEE04A17BE}" type="presParOf" srcId="{A66B8629-E38E-4878-B9FF-2F7C55AD0608}" destId="{549A58AD-E0D4-4E2B-95DB-7FF930E7D9A6}" srcOrd="2" destOrd="0" presId="urn:microsoft.com/office/officeart/2005/8/layout/hList1"/>
    <dgm:cxn modelId="{5133AAB0-3AFF-43F2-B8CA-F21CDDAE782B}" type="presParOf" srcId="{549A58AD-E0D4-4E2B-95DB-7FF930E7D9A6}" destId="{E8AA8425-ECB9-4297-B778-19316EA3ABB6}" srcOrd="0" destOrd="0" presId="urn:microsoft.com/office/officeart/2005/8/layout/hList1"/>
    <dgm:cxn modelId="{2DCCBA6B-8395-421B-A9D8-6A400DE1315B}" type="presParOf" srcId="{549A58AD-E0D4-4E2B-95DB-7FF930E7D9A6}" destId="{B3C2ABE4-2D11-4B92-8C05-FAF6D9B66A8A}" srcOrd="1" destOrd="0" presId="urn:microsoft.com/office/officeart/2005/8/layout/hList1"/>
    <dgm:cxn modelId="{F6874974-3D40-413B-B027-D088175A1614}" type="presParOf" srcId="{A66B8629-E38E-4878-B9FF-2F7C55AD0608}" destId="{6B3A1052-29F2-42EE-A301-F126892DC43A}" srcOrd="3" destOrd="0" presId="urn:microsoft.com/office/officeart/2005/8/layout/hList1"/>
    <dgm:cxn modelId="{9EA10604-3F3A-4587-865D-D01FC56CDC1D}" type="presParOf" srcId="{A66B8629-E38E-4878-B9FF-2F7C55AD0608}" destId="{2A210214-ACA7-4876-8758-13913673F7C8}" srcOrd="4" destOrd="0" presId="urn:microsoft.com/office/officeart/2005/8/layout/hList1"/>
    <dgm:cxn modelId="{7C69423F-7EEA-4CA0-8355-691A6AD66C33}" type="presParOf" srcId="{2A210214-ACA7-4876-8758-13913673F7C8}" destId="{3F1AE764-9488-4CCB-87AC-C53D89BA6DEF}" srcOrd="0" destOrd="0" presId="urn:microsoft.com/office/officeart/2005/8/layout/hList1"/>
    <dgm:cxn modelId="{E54AF9AE-13C3-45B7-B07B-DBC6CB513EB2}" type="presParOf" srcId="{2A210214-ACA7-4876-8758-13913673F7C8}" destId="{7F3403C2-1E56-4604-BD24-1D7AD95AC8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endParaRPr lang="en-US" dirty="0">
            <a:solidFill>
              <a:schemeClr val="tx1"/>
            </a:solidFill>
          </a:endParaRPr>
        </a:p>
      </dgm: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642D7480-CE9D-4E71-A897-41A532FF0F80}">
      <dgm:prSet/>
      <dgm:spPr/>
      <dgm:t>
        <a:bodyPr/>
        <a:lstStyle/>
        <a:p>
          <a:pPr algn="just"/>
          <a:r>
            <a:rPr lang="en-US" b="0" i="0" dirty="0" smtClean="0"/>
            <a:t>Learners who have represented and/or won in competitions at the </a:t>
          </a:r>
          <a:r>
            <a:rPr lang="en-US" b="1" i="0" dirty="0" smtClean="0"/>
            <a:t>district, division, regional, national, or international levels</a:t>
          </a:r>
          <a:r>
            <a:rPr lang="en-US" b="0" i="0" dirty="0" smtClean="0"/>
            <a:t> will be recognized. These awardees have demonstrated their exemplary performance in academics, athletics, and the arts, and/or represented the school in DepEd-recognized activities.</a:t>
          </a:r>
          <a:endParaRPr lang="en-US"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1" custFlipVert="1" custScaleY="73181" custLinFactNeighborX="-2054" custLinFactNeighborY="7614">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1" custScaleY="116265" custLinFactNeighborY="518">
        <dgm:presLayoutVars>
          <dgm:bulletEnabled val="1"/>
        </dgm:presLayoutVars>
      </dgm:prSet>
      <dgm:spPr/>
      <dgm:t>
        <a:bodyPr/>
        <a:lstStyle/>
        <a:p>
          <a:endParaRPr lang="en-US"/>
        </a:p>
      </dgm:t>
    </dgm:pt>
  </dgm:ptLst>
  <dgm:cxnLst>
    <dgm:cxn modelId="{3E3C29F9-B338-4260-B02A-DAA299DF1DCB}" type="presOf" srcId="{642D7480-CE9D-4E71-A897-41A532FF0F80}" destId="{57B37717-68AA-461F-945B-F94B93E870D6}" srcOrd="0" destOrd="0" presId="urn:microsoft.com/office/officeart/2005/8/layout/hList1"/>
    <dgm:cxn modelId="{BCEAADAD-98B2-498D-B5FE-EDAE72590A13}" srcId="{92B52D52-F3A2-4165-A90D-37025E3E1974}" destId="{642D7480-CE9D-4E71-A897-41A532FF0F80}" srcOrd="0" destOrd="0" parTransId="{55B956E7-E1FB-4B7F-8987-0D14921C182E}" sibTransId="{54733584-95CD-4018-AE39-9F2FB8FD5D23}"/>
    <dgm:cxn modelId="{10CC3EF8-2AC5-4ECA-AA61-440936127F2B}" type="presOf" srcId="{92B52D52-F3A2-4165-A90D-37025E3E1974}" destId="{3EEBDB4B-8852-4395-B5AE-F942AE5F4F7E}" srcOrd="0" destOrd="0" presId="urn:microsoft.com/office/officeart/2005/8/layout/hList1"/>
    <dgm:cxn modelId="{E2F37DFA-5EAA-4703-BBBE-25DBEBE5DFAD}" srcId="{7C35EB6B-A173-4CD6-8DCC-B474EB63DB2E}" destId="{92B52D52-F3A2-4165-A90D-37025E3E1974}" srcOrd="0" destOrd="0" parTransId="{13BAC1A7-6259-4B8D-B590-35BCF3F77999}" sibTransId="{918E2670-EB0E-4D69-B517-ECD4B2A1B527}"/>
    <dgm:cxn modelId="{E78E35C4-0472-4A17-86EB-C969EBCB4FFC}" type="presOf" srcId="{7C35EB6B-A173-4CD6-8DCC-B474EB63DB2E}" destId="{A66B8629-E38E-4878-B9FF-2F7C55AD0608}" srcOrd="0" destOrd="0" presId="urn:microsoft.com/office/officeart/2005/8/layout/hList1"/>
    <dgm:cxn modelId="{158232B6-FCB0-48C1-B21D-F2AD82096F52}" type="presParOf" srcId="{A66B8629-E38E-4878-B9FF-2F7C55AD0608}" destId="{2286C079-1343-4302-B85E-A0E5DFC5DD95}" srcOrd="0" destOrd="0" presId="urn:microsoft.com/office/officeart/2005/8/layout/hList1"/>
    <dgm:cxn modelId="{A3321007-7529-4BE3-9FA8-B80FBA1D9E49}" type="presParOf" srcId="{2286C079-1343-4302-B85E-A0E5DFC5DD95}" destId="{3EEBDB4B-8852-4395-B5AE-F942AE5F4F7E}" srcOrd="0" destOrd="0" presId="urn:microsoft.com/office/officeart/2005/8/layout/hList1"/>
    <dgm:cxn modelId="{613A116E-2302-4A2A-8AEC-1588E2CFC0A7}" type="presParOf" srcId="{2286C079-1343-4302-B85E-A0E5DFC5DD95}" destId="{57B37717-68AA-461F-945B-F94B93E870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endParaRPr lang="en-US" dirty="0">
            <a:solidFill>
              <a:schemeClr val="tx1"/>
            </a:solidFill>
          </a:endParaRPr>
        </a:p>
      </dgm: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642D7480-CE9D-4E71-A897-41A532FF0F80}">
      <dgm:prSet/>
      <dgm:spPr/>
      <dgm:t>
        <a:bodyPr/>
        <a:lstStyle/>
        <a:p>
          <a:pPr algn="just"/>
          <a:r>
            <a:rPr lang="en-US" b="0" i="0" dirty="0" smtClean="0"/>
            <a:t>The grade-level awardees shall receive certificates, medals, and/or plaques from the school, bearing the official seal of the Department (DepEd Order No. 63, s.2011). </a:t>
          </a:r>
          <a:endParaRPr lang="en-US"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1" custFlipVert="1" custScaleY="73181" custLinFactNeighborX="-2054" custLinFactNeighborY="7614">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1" custScaleY="116265" custLinFactNeighborY="518">
        <dgm:presLayoutVars>
          <dgm:bulletEnabled val="1"/>
        </dgm:presLayoutVars>
      </dgm:prSet>
      <dgm:spPr/>
      <dgm:t>
        <a:bodyPr/>
        <a:lstStyle/>
        <a:p>
          <a:endParaRPr lang="en-US"/>
        </a:p>
      </dgm:t>
    </dgm:pt>
  </dgm:ptLst>
  <dgm:cxnLst>
    <dgm:cxn modelId="{BCEAADAD-98B2-498D-B5FE-EDAE72590A13}" srcId="{92B52D52-F3A2-4165-A90D-37025E3E1974}" destId="{642D7480-CE9D-4E71-A897-41A532FF0F80}" srcOrd="0" destOrd="0" parTransId="{55B956E7-E1FB-4B7F-8987-0D14921C182E}" sibTransId="{54733584-95CD-4018-AE39-9F2FB8FD5D23}"/>
    <dgm:cxn modelId="{64D73964-5449-4C6B-AD19-221551D52D29}" type="presOf" srcId="{7C35EB6B-A173-4CD6-8DCC-B474EB63DB2E}" destId="{A66B8629-E38E-4878-B9FF-2F7C55AD0608}" srcOrd="0" destOrd="0" presId="urn:microsoft.com/office/officeart/2005/8/layout/hList1"/>
    <dgm:cxn modelId="{17211B82-3E4A-4CBF-853D-962C205D8C97}" type="presOf" srcId="{642D7480-CE9D-4E71-A897-41A532FF0F80}" destId="{57B37717-68AA-461F-945B-F94B93E870D6}" srcOrd="0" destOrd="0" presId="urn:microsoft.com/office/officeart/2005/8/layout/hList1"/>
    <dgm:cxn modelId="{E2F37DFA-5EAA-4703-BBBE-25DBEBE5DFAD}" srcId="{7C35EB6B-A173-4CD6-8DCC-B474EB63DB2E}" destId="{92B52D52-F3A2-4165-A90D-37025E3E1974}" srcOrd="0" destOrd="0" parTransId="{13BAC1A7-6259-4B8D-B590-35BCF3F77999}" sibTransId="{918E2670-EB0E-4D69-B517-ECD4B2A1B527}"/>
    <dgm:cxn modelId="{B6D7F7A3-49AF-46B5-8346-B60731886CBE}" type="presOf" srcId="{92B52D52-F3A2-4165-A90D-37025E3E1974}" destId="{3EEBDB4B-8852-4395-B5AE-F942AE5F4F7E}" srcOrd="0" destOrd="0" presId="urn:microsoft.com/office/officeart/2005/8/layout/hList1"/>
    <dgm:cxn modelId="{2EC69F75-3E78-468B-A677-15FAA47B8653}" type="presParOf" srcId="{A66B8629-E38E-4878-B9FF-2F7C55AD0608}" destId="{2286C079-1343-4302-B85E-A0E5DFC5DD95}" srcOrd="0" destOrd="0" presId="urn:microsoft.com/office/officeart/2005/8/layout/hList1"/>
    <dgm:cxn modelId="{A20B3E56-5EA4-4E53-95F0-C097BE1D13CE}" type="presParOf" srcId="{2286C079-1343-4302-B85E-A0E5DFC5DD95}" destId="{3EEBDB4B-8852-4395-B5AE-F942AE5F4F7E}" srcOrd="0" destOrd="0" presId="urn:microsoft.com/office/officeart/2005/8/layout/hList1"/>
    <dgm:cxn modelId="{A808D30B-6766-4DA7-87C2-22B4D15B2207}" type="presParOf" srcId="{2286C079-1343-4302-B85E-A0E5DFC5DD95}" destId="{57B37717-68AA-461F-945B-F94B93E870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endParaRPr lang="en-US" dirty="0">
            <a:solidFill>
              <a:schemeClr val="tx1"/>
            </a:solidFill>
          </a:endParaRPr>
        </a:p>
      </dgm: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642D7480-CE9D-4E71-A897-41A532FF0F80}">
      <dgm:prSet custT="1"/>
      <dgm:spPr/>
      <dgm:t>
        <a:bodyPr/>
        <a:lstStyle/>
        <a:p>
          <a:pPr algn="l"/>
          <a:r>
            <a:rPr lang="en-US" sz="4000" b="1" i="0" dirty="0" smtClean="0"/>
            <a:t>AWARDS COMMITTEE (AC)</a:t>
          </a:r>
          <a:endParaRPr lang="en-US" sz="4000" b="1"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06ECBEF6-2545-4EA9-AE52-2F2E2764602E}">
      <dgm:prSet custT="1"/>
      <dgm:spPr/>
      <dgm:t>
        <a:bodyPr/>
        <a:lstStyle/>
        <a:p>
          <a:pPr algn="l"/>
          <a:r>
            <a:rPr lang="en-US" sz="2400" b="0" i="0" dirty="0" smtClean="0"/>
            <a:t>- </a:t>
          </a:r>
          <a:r>
            <a:rPr lang="en-US" sz="3500" b="1" i="0" dirty="0" smtClean="0"/>
            <a:t>organized by the school head  for each grade level at the beginning of the school year;</a:t>
          </a:r>
          <a:endParaRPr lang="en-US" sz="3500" b="1" dirty="0"/>
        </a:p>
      </dgm:t>
    </dgm:pt>
    <dgm:pt modelId="{0D660693-160E-4023-8039-83E6750B75AA}" type="parTrans" cxnId="{C82054E0-0E66-47DA-A382-BB83678FF57E}">
      <dgm:prSet/>
      <dgm:spPr/>
    </dgm:pt>
    <dgm:pt modelId="{921C5261-F34F-408F-826F-434906F47D44}" type="sibTrans" cxnId="{C82054E0-0E66-47DA-A382-BB83678FF57E}">
      <dgm:prSet/>
      <dgm:spPr/>
    </dgm:pt>
    <dgm:pt modelId="{05ABB8BB-4A14-403F-B272-DE2108220E26}">
      <dgm:prSet custT="1"/>
      <dgm:spPr/>
      <dgm:t>
        <a:bodyPr/>
        <a:lstStyle/>
        <a:p>
          <a:pPr algn="l"/>
          <a:r>
            <a:rPr lang="en-US" sz="3500" b="1" i="0" dirty="0" smtClean="0"/>
            <a:t>-chairperson could be any of the teachers, department head, grade-level chairperson, or curriculum head;</a:t>
          </a:r>
          <a:endParaRPr lang="en-US" sz="3500" b="1" dirty="0"/>
        </a:p>
      </dgm:t>
    </dgm:pt>
    <dgm:pt modelId="{73228A90-8245-4533-9608-ACCB7EEFC3D1}" type="parTrans" cxnId="{B03D4936-C40E-40CD-A7A7-77E83BED1C55}">
      <dgm:prSet/>
      <dgm:spPr/>
    </dgm:pt>
    <dgm:pt modelId="{D28CBC52-C74D-44B9-98BA-64C3EC365EDA}" type="sibTrans" cxnId="{B03D4936-C40E-40CD-A7A7-77E83BED1C55}">
      <dgm:prSet/>
      <dgm:spPr/>
    </dgm:pt>
    <dgm:pt modelId="{5852A0FD-39A8-4056-A4A3-7FFD66344EE3}">
      <dgm:prSet custT="1"/>
      <dgm:spPr/>
      <dgm:t>
        <a:bodyPr/>
        <a:lstStyle/>
        <a:p>
          <a:pPr algn="l"/>
          <a:r>
            <a:rPr lang="en-US" sz="3500" b="1" i="0" dirty="0" smtClean="0"/>
            <a:t> -no member of the AC must be related within the second degree of consanguinity or affinity to any of the candidates for awards.</a:t>
          </a:r>
          <a:endParaRPr lang="en-US" sz="3500" b="1" dirty="0"/>
        </a:p>
      </dgm:t>
    </dgm:pt>
    <dgm:pt modelId="{D48B78E1-A509-49E9-82F7-3DDF229FA985}" type="parTrans" cxnId="{8E348E7B-6495-4186-9D7C-DEB2A7F34AE7}">
      <dgm:prSet/>
      <dgm:spPr/>
    </dgm:pt>
    <dgm:pt modelId="{3E2DE7E3-ADB0-4828-B457-D5BBC80F0CAD}" type="sibTrans" cxnId="{8E348E7B-6495-4186-9D7C-DEB2A7F34AE7}">
      <dgm:prSet/>
      <dgm:spPr/>
    </dgm:pt>
    <dgm:pt modelId="{FD573501-52B4-4C75-B271-A9E16D3B4A59}">
      <dgm:prSet custT="1"/>
      <dgm:spPr/>
      <dgm:t>
        <a:bodyPr/>
        <a:lstStyle/>
        <a:p>
          <a:pPr algn="l"/>
          <a:r>
            <a:rPr lang="en-US" sz="3500" b="1" i="0" dirty="0" smtClean="0"/>
            <a:t>-Composed of at least three (3) members from the teaching staff, guidance counselor or designated teacher;</a:t>
          </a:r>
          <a:endParaRPr lang="en-US" sz="3500" b="1" dirty="0"/>
        </a:p>
      </dgm:t>
    </dgm:pt>
    <dgm:pt modelId="{DE7D9E41-9948-4C9F-B407-56F0A270C671}" type="parTrans" cxnId="{BAD81C91-3769-4EB9-8E77-1E881ABB8CCB}">
      <dgm:prSet/>
      <dgm:spPr/>
    </dgm:pt>
    <dgm:pt modelId="{4EC99630-72AE-4914-842D-13430969944D}" type="sibTrans" cxnId="{BAD81C91-3769-4EB9-8E77-1E881ABB8CCB}">
      <dgm:prSet/>
      <dgm:spPr/>
    </dgm:pt>
    <dgm:pt modelId="{016CF98E-9BE2-4597-87B9-634F6C40C76B}">
      <dgm:prSet/>
      <dgm:spPr/>
      <dgm:t>
        <a:bodyPr/>
        <a:lstStyle/>
        <a:p>
          <a:pPr algn="l"/>
          <a:endParaRPr lang="en-US" sz="2400" dirty="0"/>
        </a:p>
      </dgm:t>
    </dgm:pt>
    <dgm:pt modelId="{BB87C20A-9FF1-487A-BBB1-C0112207DC20}" type="parTrans" cxnId="{1497761C-AE25-419D-A788-8E72EBEE5550}">
      <dgm:prSet/>
      <dgm:spPr/>
    </dgm:pt>
    <dgm:pt modelId="{7ABFBC15-C0DA-49B4-AFE5-FC3098DDCAB1}" type="sibTrans" cxnId="{1497761C-AE25-419D-A788-8E72EBEE5550}">
      <dgm:prSet/>
      <dgm:spPr/>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1" custFlipVert="1" custScaleY="73181" custLinFactNeighborX="-2054" custLinFactNeighborY="7614">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1" custScaleY="116265" custLinFactNeighborY="518">
        <dgm:presLayoutVars>
          <dgm:bulletEnabled val="1"/>
        </dgm:presLayoutVars>
      </dgm:prSet>
      <dgm:spPr/>
      <dgm:t>
        <a:bodyPr/>
        <a:lstStyle/>
        <a:p>
          <a:endParaRPr lang="en-US"/>
        </a:p>
      </dgm:t>
    </dgm:pt>
  </dgm:ptLst>
  <dgm:cxnLst>
    <dgm:cxn modelId="{C82054E0-0E66-47DA-A382-BB83678FF57E}" srcId="{92B52D52-F3A2-4165-A90D-37025E3E1974}" destId="{06ECBEF6-2545-4EA9-AE52-2F2E2764602E}" srcOrd="2" destOrd="0" parTransId="{0D660693-160E-4023-8039-83E6750B75AA}" sibTransId="{921C5261-F34F-408F-826F-434906F47D44}"/>
    <dgm:cxn modelId="{BFA631F0-DBB7-490D-88CC-065A3DBB7532}" type="presOf" srcId="{016CF98E-9BE2-4597-87B9-634F6C40C76B}" destId="{57B37717-68AA-461F-945B-F94B93E870D6}" srcOrd="0" destOrd="1" presId="urn:microsoft.com/office/officeart/2005/8/layout/hList1"/>
    <dgm:cxn modelId="{A5CBC4E6-8F09-45AB-8BC2-883B86E2DC52}" type="presOf" srcId="{92B52D52-F3A2-4165-A90D-37025E3E1974}" destId="{3EEBDB4B-8852-4395-B5AE-F942AE5F4F7E}" srcOrd="0" destOrd="0" presId="urn:microsoft.com/office/officeart/2005/8/layout/hList1"/>
    <dgm:cxn modelId="{1497761C-AE25-419D-A788-8E72EBEE5550}" srcId="{92B52D52-F3A2-4165-A90D-37025E3E1974}" destId="{016CF98E-9BE2-4597-87B9-634F6C40C76B}" srcOrd="1" destOrd="0" parTransId="{BB87C20A-9FF1-487A-BBB1-C0112207DC20}" sibTransId="{7ABFBC15-C0DA-49B4-AFE5-FC3098DDCAB1}"/>
    <dgm:cxn modelId="{E2F37DFA-5EAA-4703-BBBE-25DBEBE5DFAD}" srcId="{7C35EB6B-A173-4CD6-8DCC-B474EB63DB2E}" destId="{92B52D52-F3A2-4165-A90D-37025E3E1974}" srcOrd="0" destOrd="0" parTransId="{13BAC1A7-6259-4B8D-B590-35BCF3F77999}" sibTransId="{918E2670-EB0E-4D69-B517-ECD4B2A1B527}"/>
    <dgm:cxn modelId="{BAD81C91-3769-4EB9-8E77-1E881ABB8CCB}" srcId="{92B52D52-F3A2-4165-A90D-37025E3E1974}" destId="{FD573501-52B4-4C75-B271-A9E16D3B4A59}" srcOrd="3" destOrd="0" parTransId="{DE7D9E41-9948-4C9F-B407-56F0A270C671}" sibTransId="{4EC99630-72AE-4914-842D-13430969944D}"/>
    <dgm:cxn modelId="{8E348E7B-6495-4186-9D7C-DEB2A7F34AE7}" srcId="{92B52D52-F3A2-4165-A90D-37025E3E1974}" destId="{5852A0FD-39A8-4056-A4A3-7FFD66344EE3}" srcOrd="5" destOrd="0" parTransId="{D48B78E1-A509-49E9-82F7-3DDF229FA985}" sibTransId="{3E2DE7E3-ADB0-4828-B457-D5BBC80F0CAD}"/>
    <dgm:cxn modelId="{F2B24FA6-BEFB-48E2-90F3-2A2FF0C12286}" type="presOf" srcId="{06ECBEF6-2545-4EA9-AE52-2F2E2764602E}" destId="{57B37717-68AA-461F-945B-F94B93E870D6}" srcOrd="0" destOrd="2" presId="urn:microsoft.com/office/officeart/2005/8/layout/hList1"/>
    <dgm:cxn modelId="{35D45421-6CA5-4E91-A42A-6F2E88295D3B}" type="presOf" srcId="{5852A0FD-39A8-4056-A4A3-7FFD66344EE3}" destId="{57B37717-68AA-461F-945B-F94B93E870D6}" srcOrd="0" destOrd="5" presId="urn:microsoft.com/office/officeart/2005/8/layout/hList1"/>
    <dgm:cxn modelId="{9C4F83EE-88CD-4E69-838C-C5B61AC81586}" type="presOf" srcId="{642D7480-CE9D-4E71-A897-41A532FF0F80}" destId="{57B37717-68AA-461F-945B-F94B93E870D6}" srcOrd="0" destOrd="0" presId="urn:microsoft.com/office/officeart/2005/8/layout/hList1"/>
    <dgm:cxn modelId="{BCEAADAD-98B2-498D-B5FE-EDAE72590A13}" srcId="{92B52D52-F3A2-4165-A90D-37025E3E1974}" destId="{642D7480-CE9D-4E71-A897-41A532FF0F80}" srcOrd="0" destOrd="0" parTransId="{55B956E7-E1FB-4B7F-8987-0D14921C182E}" sibTransId="{54733584-95CD-4018-AE39-9F2FB8FD5D23}"/>
    <dgm:cxn modelId="{B03D4936-C40E-40CD-A7A7-77E83BED1C55}" srcId="{92B52D52-F3A2-4165-A90D-37025E3E1974}" destId="{05ABB8BB-4A14-403F-B272-DE2108220E26}" srcOrd="4" destOrd="0" parTransId="{73228A90-8245-4533-9608-ACCB7EEFC3D1}" sibTransId="{D28CBC52-C74D-44B9-98BA-64C3EC365EDA}"/>
    <dgm:cxn modelId="{76C7D302-D32F-4ACE-A7CF-C445B61413C7}" type="presOf" srcId="{05ABB8BB-4A14-403F-B272-DE2108220E26}" destId="{57B37717-68AA-461F-945B-F94B93E870D6}" srcOrd="0" destOrd="4" presId="urn:microsoft.com/office/officeart/2005/8/layout/hList1"/>
    <dgm:cxn modelId="{300FA2D2-7670-4E6C-A5D2-C4139ED7A3F7}" type="presOf" srcId="{7C35EB6B-A173-4CD6-8DCC-B474EB63DB2E}" destId="{A66B8629-E38E-4878-B9FF-2F7C55AD0608}" srcOrd="0" destOrd="0" presId="urn:microsoft.com/office/officeart/2005/8/layout/hList1"/>
    <dgm:cxn modelId="{10259ECE-C0B7-4A6D-A9DA-A30399B39DA0}" type="presOf" srcId="{FD573501-52B4-4C75-B271-A9E16D3B4A59}" destId="{57B37717-68AA-461F-945B-F94B93E870D6}" srcOrd="0" destOrd="3" presId="urn:microsoft.com/office/officeart/2005/8/layout/hList1"/>
    <dgm:cxn modelId="{7C39F340-D08B-4B03-8028-65014A24156E}" type="presParOf" srcId="{A66B8629-E38E-4878-B9FF-2F7C55AD0608}" destId="{2286C079-1343-4302-B85E-A0E5DFC5DD95}" srcOrd="0" destOrd="0" presId="urn:microsoft.com/office/officeart/2005/8/layout/hList1"/>
    <dgm:cxn modelId="{41F18D73-FFF4-4344-827E-E2082E123022}" type="presParOf" srcId="{2286C079-1343-4302-B85E-A0E5DFC5DD95}" destId="{3EEBDB4B-8852-4395-B5AE-F942AE5F4F7E}" srcOrd="0" destOrd="0" presId="urn:microsoft.com/office/officeart/2005/8/layout/hList1"/>
    <dgm:cxn modelId="{C0E30E50-8127-4827-96EC-C39A2AF3A208}" type="presParOf" srcId="{2286C079-1343-4302-B85E-A0E5DFC5DD95}" destId="{57B37717-68AA-461F-945B-F94B93E870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35EB6B-A173-4CD6-8DCC-B474EB63DB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B52D52-F3A2-4165-A90D-37025E3E1974}">
      <dgm:prSet phldrT="[Text]"/>
      <dgm:spPr/>
      <dgm:t>
        <a:bodyPr/>
        <a:lstStyle/>
        <a:p>
          <a:endParaRPr lang="en-US" dirty="0">
            <a:solidFill>
              <a:schemeClr val="tx1"/>
            </a:solidFill>
          </a:endParaRPr>
        </a:p>
      </dgm:t>
    </dgm:pt>
    <dgm:pt modelId="{13BAC1A7-6259-4B8D-B590-35BCF3F77999}" type="parTrans" cxnId="{E2F37DFA-5EAA-4703-BBBE-25DBEBE5DFAD}">
      <dgm:prSet/>
      <dgm:spPr/>
      <dgm:t>
        <a:bodyPr/>
        <a:lstStyle/>
        <a:p>
          <a:endParaRPr lang="en-US"/>
        </a:p>
      </dgm:t>
    </dgm:pt>
    <dgm:pt modelId="{918E2670-EB0E-4D69-B517-ECD4B2A1B527}" type="sibTrans" cxnId="{E2F37DFA-5EAA-4703-BBBE-25DBEBE5DFAD}">
      <dgm:prSet/>
      <dgm:spPr/>
      <dgm:t>
        <a:bodyPr/>
        <a:lstStyle/>
        <a:p>
          <a:endParaRPr lang="en-US"/>
        </a:p>
      </dgm:t>
    </dgm:pt>
    <dgm:pt modelId="{642D7480-CE9D-4E71-A897-41A532FF0F80}">
      <dgm:prSet/>
      <dgm:spPr/>
      <dgm:t>
        <a:bodyPr/>
        <a:lstStyle/>
        <a:p>
          <a:pPr algn="just"/>
          <a:r>
            <a:rPr lang="en-US" b="0" i="0" dirty="0" smtClean="0"/>
            <a:t>Cases of protest shall be filed by the candidate with his/her parent or guardian to the School Head within three (3) working days from the announcement and shall be decided on by the school head or principal, considering the recommendations of the AC within three (3) working days from filing.</a:t>
          </a:r>
          <a:endParaRPr lang="en-US" dirty="0"/>
        </a:p>
      </dgm:t>
    </dgm:pt>
    <dgm:pt modelId="{55B956E7-E1FB-4B7F-8987-0D14921C182E}" type="parTrans" cxnId="{BCEAADAD-98B2-498D-B5FE-EDAE72590A13}">
      <dgm:prSet/>
      <dgm:spPr/>
      <dgm:t>
        <a:bodyPr/>
        <a:lstStyle/>
        <a:p>
          <a:endParaRPr lang="en-US"/>
        </a:p>
      </dgm:t>
    </dgm:pt>
    <dgm:pt modelId="{54733584-95CD-4018-AE39-9F2FB8FD5D23}" type="sibTrans" cxnId="{BCEAADAD-98B2-498D-B5FE-EDAE72590A13}">
      <dgm:prSet/>
      <dgm:spPr/>
      <dgm:t>
        <a:bodyPr/>
        <a:lstStyle/>
        <a:p>
          <a:endParaRPr lang="en-US"/>
        </a:p>
      </dgm:t>
    </dgm:pt>
    <dgm:pt modelId="{A66B8629-E38E-4878-B9FF-2F7C55AD0608}" type="pres">
      <dgm:prSet presAssocID="{7C35EB6B-A173-4CD6-8DCC-B474EB63DB2E}" presName="Name0" presStyleCnt="0">
        <dgm:presLayoutVars>
          <dgm:dir/>
          <dgm:animLvl val="lvl"/>
          <dgm:resizeHandles val="exact"/>
        </dgm:presLayoutVars>
      </dgm:prSet>
      <dgm:spPr/>
      <dgm:t>
        <a:bodyPr/>
        <a:lstStyle/>
        <a:p>
          <a:endParaRPr lang="en-US"/>
        </a:p>
      </dgm:t>
    </dgm:pt>
    <dgm:pt modelId="{2286C079-1343-4302-B85E-A0E5DFC5DD95}" type="pres">
      <dgm:prSet presAssocID="{92B52D52-F3A2-4165-A90D-37025E3E1974}" presName="composite" presStyleCnt="0"/>
      <dgm:spPr/>
    </dgm:pt>
    <dgm:pt modelId="{3EEBDB4B-8852-4395-B5AE-F942AE5F4F7E}" type="pres">
      <dgm:prSet presAssocID="{92B52D52-F3A2-4165-A90D-37025E3E1974}" presName="parTx" presStyleLbl="alignNode1" presStyleIdx="0" presStyleCnt="1" custFlipVert="1" custScaleY="73181" custLinFactNeighborX="-2054" custLinFactNeighborY="7614">
        <dgm:presLayoutVars>
          <dgm:chMax val="0"/>
          <dgm:chPref val="0"/>
          <dgm:bulletEnabled val="1"/>
        </dgm:presLayoutVars>
      </dgm:prSet>
      <dgm:spPr/>
      <dgm:t>
        <a:bodyPr/>
        <a:lstStyle/>
        <a:p>
          <a:endParaRPr lang="en-US"/>
        </a:p>
      </dgm:t>
    </dgm:pt>
    <dgm:pt modelId="{57B37717-68AA-461F-945B-F94B93E870D6}" type="pres">
      <dgm:prSet presAssocID="{92B52D52-F3A2-4165-A90D-37025E3E1974}" presName="desTx" presStyleLbl="alignAccFollowNode1" presStyleIdx="0" presStyleCnt="1" custScaleY="116265" custLinFactNeighborY="518">
        <dgm:presLayoutVars>
          <dgm:bulletEnabled val="1"/>
        </dgm:presLayoutVars>
      </dgm:prSet>
      <dgm:spPr/>
      <dgm:t>
        <a:bodyPr/>
        <a:lstStyle/>
        <a:p>
          <a:endParaRPr lang="en-US"/>
        </a:p>
      </dgm:t>
    </dgm:pt>
  </dgm:ptLst>
  <dgm:cxnLst>
    <dgm:cxn modelId="{66F23A80-6CF8-433F-BCB0-D7137C142320}" type="presOf" srcId="{7C35EB6B-A173-4CD6-8DCC-B474EB63DB2E}" destId="{A66B8629-E38E-4878-B9FF-2F7C55AD0608}" srcOrd="0" destOrd="0" presId="urn:microsoft.com/office/officeart/2005/8/layout/hList1"/>
    <dgm:cxn modelId="{BCEAADAD-98B2-498D-B5FE-EDAE72590A13}" srcId="{92B52D52-F3A2-4165-A90D-37025E3E1974}" destId="{642D7480-CE9D-4E71-A897-41A532FF0F80}" srcOrd="0" destOrd="0" parTransId="{55B956E7-E1FB-4B7F-8987-0D14921C182E}" sibTransId="{54733584-95CD-4018-AE39-9F2FB8FD5D23}"/>
    <dgm:cxn modelId="{CD688A6E-60B9-4606-9040-8C4F9A1891EB}" type="presOf" srcId="{642D7480-CE9D-4E71-A897-41A532FF0F80}" destId="{57B37717-68AA-461F-945B-F94B93E870D6}" srcOrd="0" destOrd="0" presId="urn:microsoft.com/office/officeart/2005/8/layout/hList1"/>
    <dgm:cxn modelId="{F2ADB5B8-0904-4583-B8E3-E3553D5E641A}" type="presOf" srcId="{92B52D52-F3A2-4165-A90D-37025E3E1974}" destId="{3EEBDB4B-8852-4395-B5AE-F942AE5F4F7E}" srcOrd="0" destOrd="0" presId="urn:microsoft.com/office/officeart/2005/8/layout/hList1"/>
    <dgm:cxn modelId="{E2F37DFA-5EAA-4703-BBBE-25DBEBE5DFAD}" srcId="{7C35EB6B-A173-4CD6-8DCC-B474EB63DB2E}" destId="{92B52D52-F3A2-4165-A90D-37025E3E1974}" srcOrd="0" destOrd="0" parTransId="{13BAC1A7-6259-4B8D-B590-35BCF3F77999}" sibTransId="{918E2670-EB0E-4D69-B517-ECD4B2A1B527}"/>
    <dgm:cxn modelId="{5DF5462B-CE01-4921-B35A-F3E52F4F24A7}" type="presParOf" srcId="{A66B8629-E38E-4878-B9FF-2F7C55AD0608}" destId="{2286C079-1343-4302-B85E-A0E5DFC5DD95}" srcOrd="0" destOrd="0" presId="urn:microsoft.com/office/officeart/2005/8/layout/hList1"/>
    <dgm:cxn modelId="{934E8BD8-C657-4501-A560-4999773C6982}" type="presParOf" srcId="{2286C079-1343-4302-B85E-A0E5DFC5DD95}" destId="{3EEBDB4B-8852-4395-B5AE-F942AE5F4F7E}" srcOrd="0" destOrd="0" presId="urn:microsoft.com/office/officeart/2005/8/layout/hList1"/>
    <dgm:cxn modelId="{6C75CEA4-DF59-4F11-AD49-3F211F4BBA3F}" type="presParOf" srcId="{2286C079-1343-4302-B85E-A0E5DFC5DD95}" destId="{57B37717-68AA-461F-945B-F94B93E870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BDB4B-8852-4395-B5AE-F942AE5F4F7E}">
      <dsp:nvSpPr>
        <dsp:cNvPr id="0" name=""/>
        <dsp:cNvSpPr/>
      </dsp:nvSpPr>
      <dsp:spPr>
        <a:xfrm>
          <a:off x="3810" y="35086"/>
          <a:ext cx="3714749"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A. Classroom Awards</a:t>
          </a:r>
          <a:endParaRPr lang="en-US" sz="2600" b="1" kern="1200" dirty="0">
            <a:solidFill>
              <a:schemeClr val="tx1"/>
            </a:solidFill>
          </a:endParaRPr>
        </a:p>
      </dsp:txBody>
      <dsp:txXfrm>
        <a:off x="3810" y="35086"/>
        <a:ext cx="3714749" cy="748800"/>
      </dsp:txXfrm>
    </dsp:sp>
    <dsp:sp modelId="{57B37717-68AA-461F-945B-F94B93E870D6}">
      <dsp:nvSpPr>
        <dsp:cNvPr id="0" name=""/>
        <dsp:cNvSpPr/>
      </dsp:nvSpPr>
      <dsp:spPr>
        <a:xfrm>
          <a:off x="3810" y="783886"/>
          <a:ext cx="3714749" cy="4023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Char char="••"/>
          </a:pPr>
          <a:r>
            <a:rPr lang="en-US" sz="2600" kern="1200" smtClean="0"/>
            <a:t>These are recognition </a:t>
          </a:r>
          <a:r>
            <a:rPr lang="en-US" sz="2600" kern="1200" dirty="0" smtClean="0"/>
            <a:t>given to learners in each class or section. A simple recognition may be given per quarter, semester or at the end of the </a:t>
          </a:r>
          <a:r>
            <a:rPr lang="en-US" sz="2600" kern="1200" smtClean="0"/>
            <a:t>school year.</a:t>
          </a:r>
          <a:endParaRPr lang="en-US" sz="2600" kern="1200" dirty="0"/>
        </a:p>
      </dsp:txBody>
      <dsp:txXfrm>
        <a:off x="3810" y="783886"/>
        <a:ext cx="3714749" cy="4023483"/>
      </dsp:txXfrm>
    </dsp:sp>
    <dsp:sp modelId="{E8AA8425-ECB9-4297-B778-19316EA3ABB6}">
      <dsp:nvSpPr>
        <dsp:cNvPr id="0" name=""/>
        <dsp:cNvSpPr/>
      </dsp:nvSpPr>
      <dsp:spPr>
        <a:xfrm>
          <a:off x="4238625" y="35086"/>
          <a:ext cx="3714749"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B. Grade – level Awards</a:t>
          </a:r>
          <a:endParaRPr lang="en-US" sz="2600" b="1" kern="1200" dirty="0">
            <a:solidFill>
              <a:schemeClr val="tx1"/>
            </a:solidFill>
          </a:endParaRPr>
        </a:p>
      </dsp:txBody>
      <dsp:txXfrm>
        <a:off x="4238625" y="35086"/>
        <a:ext cx="3714749" cy="748800"/>
      </dsp:txXfrm>
    </dsp:sp>
    <dsp:sp modelId="{B3C2ABE4-2D11-4B92-8C05-FAF6D9B66A8A}">
      <dsp:nvSpPr>
        <dsp:cNvPr id="0" name=""/>
        <dsp:cNvSpPr/>
      </dsp:nvSpPr>
      <dsp:spPr>
        <a:xfrm>
          <a:off x="4238625" y="783886"/>
          <a:ext cx="3714749" cy="4023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Char char="••"/>
          </a:pPr>
          <a:r>
            <a:rPr lang="en-US" sz="2600" kern="1200" smtClean="0"/>
            <a:t>These are given </a:t>
          </a:r>
          <a:r>
            <a:rPr lang="en-US" sz="2600" kern="1200" dirty="0" smtClean="0"/>
            <a:t>to qualified learners for every grade level at the end of the school year. Candidates for the awards are deliberated by the Awards Committee (AC) if they have met the given criteria.</a:t>
          </a:r>
          <a:endParaRPr lang="en-US" sz="2600" kern="1200" dirty="0"/>
        </a:p>
      </dsp:txBody>
      <dsp:txXfrm>
        <a:off x="4238625" y="783886"/>
        <a:ext cx="3714749" cy="4023483"/>
      </dsp:txXfrm>
    </dsp:sp>
    <dsp:sp modelId="{3F1AE764-9488-4CCB-87AC-C53D89BA6DEF}">
      <dsp:nvSpPr>
        <dsp:cNvPr id="0" name=""/>
        <dsp:cNvSpPr/>
      </dsp:nvSpPr>
      <dsp:spPr>
        <a:xfrm>
          <a:off x="8473439" y="35086"/>
          <a:ext cx="3714749"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C. Special Recognition</a:t>
          </a:r>
          <a:endParaRPr lang="en-US" sz="2600" b="1" kern="1200" dirty="0">
            <a:solidFill>
              <a:schemeClr val="tx1"/>
            </a:solidFill>
          </a:endParaRPr>
        </a:p>
      </dsp:txBody>
      <dsp:txXfrm>
        <a:off x="8473439" y="35086"/>
        <a:ext cx="3714749" cy="748800"/>
      </dsp:txXfrm>
    </dsp:sp>
    <dsp:sp modelId="{7F3403C2-1E56-4604-BD24-1D7AD95AC84F}">
      <dsp:nvSpPr>
        <dsp:cNvPr id="0" name=""/>
        <dsp:cNvSpPr/>
      </dsp:nvSpPr>
      <dsp:spPr>
        <a:xfrm>
          <a:off x="8473439" y="783886"/>
          <a:ext cx="3714749" cy="4023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Char char="••"/>
          </a:pPr>
          <a:r>
            <a:rPr lang="en-US" sz="2600" kern="1200" dirty="0" smtClean="0"/>
            <a:t>This </a:t>
          </a:r>
          <a:r>
            <a:rPr lang="en-US" sz="2600" b="0" i="0" kern="1200" dirty="0" smtClean="0"/>
            <a:t>is given by the school to the learners who have represented</a:t>
          </a:r>
          <a:br>
            <a:rPr lang="en-US" sz="2600" b="0" i="0" kern="1200" dirty="0" smtClean="0"/>
          </a:br>
          <a:r>
            <a:rPr lang="en-US" sz="2600" b="0" i="0" kern="1200" dirty="0" smtClean="0"/>
            <a:t>and/or won in competitions at the district, division, regional, national,</a:t>
          </a:r>
          <a:br>
            <a:rPr lang="en-US" sz="2600" b="0" i="0" kern="1200" dirty="0" smtClean="0"/>
          </a:br>
          <a:r>
            <a:rPr lang="en-US" sz="2600" b="0" i="0" kern="1200" dirty="0" smtClean="0"/>
            <a:t>or international levels.</a:t>
          </a:r>
          <a:r>
            <a:rPr lang="en-US" sz="2600" kern="1200" dirty="0" smtClean="0"/>
            <a:t/>
          </a:r>
          <a:br>
            <a:rPr lang="en-US" sz="2600" kern="1200" dirty="0" smtClean="0"/>
          </a:br>
          <a:endParaRPr lang="en-US" sz="2600" kern="1200" dirty="0"/>
        </a:p>
      </dsp:txBody>
      <dsp:txXfrm>
        <a:off x="8473439" y="783886"/>
        <a:ext cx="3714749" cy="4023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BDB4B-8852-4395-B5AE-F942AE5F4F7E}">
      <dsp:nvSpPr>
        <dsp:cNvPr id="0" name=""/>
        <dsp:cNvSpPr/>
      </dsp:nvSpPr>
      <dsp:spPr>
        <a:xfrm>
          <a:off x="3810" y="175081"/>
          <a:ext cx="3714749" cy="79340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solidFill>
                <a:schemeClr val="tx1"/>
              </a:solidFill>
            </a:rPr>
            <a:t>1. Conduct Awards</a:t>
          </a:r>
          <a:endParaRPr lang="en-US" sz="2200" kern="1200" dirty="0">
            <a:solidFill>
              <a:schemeClr val="tx1"/>
            </a:solidFill>
          </a:endParaRPr>
        </a:p>
      </dsp:txBody>
      <dsp:txXfrm>
        <a:off x="3810" y="175081"/>
        <a:ext cx="3714749" cy="793406"/>
      </dsp:txXfrm>
    </dsp:sp>
    <dsp:sp modelId="{57B37717-68AA-461F-945B-F94B93E870D6}">
      <dsp:nvSpPr>
        <dsp:cNvPr id="0" name=""/>
        <dsp:cNvSpPr/>
      </dsp:nvSpPr>
      <dsp:spPr>
        <a:xfrm>
          <a:off x="3810" y="968487"/>
          <a:ext cx="3714749" cy="3698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n-US" sz="2200" b="0" i="0" kern="1200" dirty="0" smtClean="0"/>
            <a:t>Conduct Awards for grades 4 to 12 in each class will be given at the end of the</a:t>
          </a:r>
          <a:br>
            <a:rPr lang="en-US" sz="2200" b="0" i="0" kern="1200" dirty="0" smtClean="0"/>
          </a:br>
          <a:r>
            <a:rPr lang="en-US" sz="2200" b="0" i="0" kern="1200" dirty="0" smtClean="0"/>
            <a:t>school year. This will be based on the evaluation of the adviser and subject teachers, using the guidelines stipulated in Section VI of DepEd Order No. 8, s. 2015. </a:t>
          </a:r>
          <a:endParaRPr lang="en-US" sz="2200" kern="1200" dirty="0"/>
        </a:p>
      </dsp:txBody>
      <dsp:txXfrm>
        <a:off x="3810" y="968487"/>
        <a:ext cx="3714749" cy="3698887"/>
      </dsp:txXfrm>
    </dsp:sp>
    <dsp:sp modelId="{E8AA8425-ECB9-4297-B778-19316EA3ABB6}">
      <dsp:nvSpPr>
        <dsp:cNvPr id="0" name=""/>
        <dsp:cNvSpPr/>
      </dsp:nvSpPr>
      <dsp:spPr>
        <a:xfrm>
          <a:off x="4238625" y="175081"/>
          <a:ext cx="3714749" cy="79340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solidFill>
                <a:schemeClr val="tx1"/>
              </a:solidFill>
            </a:rPr>
            <a:t>2. Academic Excellence Award</a:t>
          </a:r>
          <a:endParaRPr lang="en-US" sz="2200" kern="1200" dirty="0">
            <a:solidFill>
              <a:schemeClr val="tx1"/>
            </a:solidFill>
          </a:endParaRPr>
        </a:p>
      </dsp:txBody>
      <dsp:txXfrm>
        <a:off x="4238625" y="175081"/>
        <a:ext cx="3714749" cy="793406"/>
      </dsp:txXfrm>
    </dsp:sp>
    <dsp:sp modelId="{B3C2ABE4-2D11-4B92-8C05-FAF6D9B66A8A}">
      <dsp:nvSpPr>
        <dsp:cNvPr id="0" name=""/>
        <dsp:cNvSpPr/>
      </dsp:nvSpPr>
      <dsp:spPr>
        <a:xfrm>
          <a:off x="4238625" y="968487"/>
          <a:ext cx="3714749" cy="3698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n-US" sz="2200" b="0" i="0" kern="1200" dirty="0" smtClean="0"/>
            <a:t>The Award for Academic Excellence within the quarter is given to learners from grades 1 to 12 who have attained an average of at least 90 and passed all learning areas</a:t>
          </a:r>
          <a:r>
            <a:rPr lang="en-US" sz="2200" kern="1200" dirty="0" smtClean="0"/>
            <a:t>. </a:t>
          </a:r>
          <a:r>
            <a:rPr lang="en-US" sz="2200" b="0" i="0" kern="1200" dirty="0" smtClean="0"/>
            <a:t>The Average Grade per Quarter is reported as a whole number following DepEd</a:t>
          </a:r>
          <a:br>
            <a:rPr lang="en-US" sz="2200" b="0" i="0" kern="1200" dirty="0" smtClean="0"/>
          </a:br>
          <a:r>
            <a:rPr lang="en-US" sz="2200" b="0" i="0" kern="1200" dirty="0" smtClean="0"/>
            <a:t>Order No. 8, s. 2015.</a:t>
          </a:r>
          <a:endParaRPr lang="en-US" sz="2200" kern="1200" dirty="0"/>
        </a:p>
      </dsp:txBody>
      <dsp:txXfrm>
        <a:off x="4238625" y="968487"/>
        <a:ext cx="3714749" cy="3698887"/>
      </dsp:txXfrm>
    </dsp:sp>
    <dsp:sp modelId="{3F1AE764-9488-4CCB-87AC-C53D89BA6DEF}">
      <dsp:nvSpPr>
        <dsp:cNvPr id="0" name=""/>
        <dsp:cNvSpPr/>
      </dsp:nvSpPr>
      <dsp:spPr>
        <a:xfrm>
          <a:off x="8473439" y="175081"/>
          <a:ext cx="3714749" cy="79340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solidFill>
                <a:schemeClr val="tx1"/>
              </a:solidFill>
            </a:rPr>
            <a:t>3. Recognition for Perfect Attendance</a:t>
          </a:r>
          <a:endParaRPr lang="en-US" sz="2200" kern="1200" dirty="0">
            <a:solidFill>
              <a:schemeClr val="tx1"/>
            </a:solidFill>
          </a:endParaRPr>
        </a:p>
      </dsp:txBody>
      <dsp:txXfrm>
        <a:off x="8473439" y="175081"/>
        <a:ext cx="3714749" cy="793406"/>
      </dsp:txXfrm>
    </dsp:sp>
    <dsp:sp modelId="{7F3403C2-1E56-4604-BD24-1D7AD95AC84F}">
      <dsp:nvSpPr>
        <dsp:cNvPr id="0" name=""/>
        <dsp:cNvSpPr/>
      </dsp:nvSpPr>
      <dsp:spPr>
        <a:xfrm>
          <a:off x="8473439" y="968487"/>
          <a:ext cx="3714749" cy="3698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n-US" sz="2200" b="0" i="0" kern="1200" dirty="0" smtClean="0"/>
            <a:t>This award is given at the end of every quarter to encourage learners to attend and actively participate in class. Perfect attendance means that a learner must be present in all of his/her classes, and must have no absences for the entire quarter.</a:t>
          </a:r>
          <a:r>
            <a:rPr lang="en-US" sz="2200" kern="1200" dirty="0" smtClean="0"/>
            <a:t/>
          </a:r>
          <a:br>
            <a:rPr lang="en-US" sz="2200" kern="1200" dirty="0" smtClean="0"/>
          </a:br>
          <a:endParaRPr lang="en-US" sz="2200" kern="1200" dirty="0"/>
        </a:p>
      </dsp:txBody>
      <dsp:txXfrm>
        <a:off x="8473439" y="968487"/>
        <a:ext cx="3714749" cy="3698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4453711-9DDA-4C9C-AD16-881A41D57285}" type="datetimeFigureOut">
              <a:rPr lang="en-US" smtClean="0"/>
              <a:t>12/27/2016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32EB30C-DF57-410E-8A60-1D48364430FD}" type="slidenum">
              <a:rPr lang="en-US" smtClean="0"/>
              <a:t>‹#›</a:t>
            </a:fld>
            <a:endParaRPr lang="en-US"/>
          </a:p>
        </p:txBody>
      </p:sp>
    </p:spTree>
    <p:extLst>
      <p:ext uri="{BB962C8B-B14F-4D97-AF65-F5344CB8AC3E}">
        <p14:creationId xmlns:p14="http://schemas.microsoft.com/office/powerpoint/2010/main" val="407196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FBB6B-09AD-4A5F-A83A-FF9003BA4F23}"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162941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FBB6B-09AD-4A5F-A83A-FF9003BA4F23}"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376556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FBB6B-09AD-4A5F-A83A-FF9003BA4F23}"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166465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FBB6B-09AD-4A5F-A83A-FF9003BA4F23}"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1329344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FBB6B-09AD-4A5F-A83A-FF9003BA4F23}"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513362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FBB6B-09AD-4A5F-A83A-FF9003BA4F23}"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4183025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FBB6B-09AD-4A5F-A83A-FF9003BA4F23}" type="datetimeFigureOut">
              <a:rPr lang="en-US" smtClean="0"/>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55665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FBB6B-09AD-4A5F-A83A-FF9003BA4F23}" type="datetimeFigureOut">
              <a:rPr lang="en-US" smtClean="0"/>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1355685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FBB6B-09AD-4A5F-A83A-FF9003BA4F23}" type="datetimeFigureOut">
              <a:rPr lang="en-US" smtClean="0"/>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58684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FBB6B-09AD-4A5F-A83A-FF9003BA4F23}"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1667855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FBB6B-09AD-4A5F-A83A-FF9003BA4F23}"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698F-890A-4104-980D-D9E8AEDC1DFD}" type="slidenum">
              <a:rPr lang="en-US" smtClean="0"/>
              <a:t>‹#›</a:t>
            </a:fld>
            <a:endParaRPr lang="en-US"/>
          </a:p>
        </p:txBody>
      </p:sp>
    </p:spTree>
    <p:extLst>
      <p:ext uri="{BB962C8B-B14F-4D97-AF65-F5344CB8AC3E}">
        <p14:creationId xmlns:p14="http://schemas.microsoft.com/office/powerpoint/2010/main" val="1376533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FBB6B-09AD-4A5F-A83A-FF9003BA4F23}" type="datetimeFigureOut">
              <a:rPr lang="en-US" smtClean="0"/>
              <a:t>12/27/2016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6698F-890A-4104-980D-D9E8AEDC1DFD}" type="slidenum">
              <a:rPr lang="en-US" smtClean="0"/>
              <a:t>‹#›</a:t>
            </a:fld>
            <a:endParaRPr lang="en-US"/>
          </a:p>
        </p:txBody>
      </p:sp>
    </p:spTree>
    <p:extLst>
      <p:ext uri="{BB962C8B-B14F-4D97-AF65-F5344CB8AC3E}">
        <p14:creationId xmlns:p14="http://schemas.microsoft.com/office/powerpoint/2010/main" val="323995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Policy Guidelines on Awards and Recognition for the K to 12 Basic Education Program</a:t>
            </a:r>
            <a:endParaRPr lang="en-US" b="1" dirty="0"/>
          </a:p>
        </p:txBody>
      </p:sp>
      <p:sp>
        <p:nvSpPr>
          <p:cNvPr id="3" name="Subtitle 2"/>
          <p:cNvSpPr>
            <a:spLocks noGrp="1"/>
          </p:cNvSpPr>
          <p:nvPr>
            <p:ph type="subTitle" idx="1"/>
          </p:nvPr>
        </p:nvSpPr>
        <p:spPr/>
        <p:txBody>
          <a:bodyPr/>
          <a:lstStyle/>
          <a:p>
            <a:r>
              <a:rPr lang="en-US" b="1" dirty="0" err="1" smtClean="0"/>
              <a:t>DepEd</a:t>
            </a:r>
            <a:r>
              <a:rPr lang="en-US" b="1" dirty="0" smtClean="0"/>
              <a:t> Order No. 36 , s. 2016</a:t>
            </a:r>
            <a:endParaRPr lang="en-US" b="1" dirty="0"/>
          </a:p>
        </p:txBody>
      </p:sp>
    </p:spTree>
    <p:extLst>
      <p:ext uri="{BB962C8B-B14F-4D97-AF65-F5344CB8AC3E}">
        <p14:creationId xmlns:p14="http://schemas.microsoft.com/office/powerpoint/2010/main" val="50317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normAutofit/>
          </a:bodyPr>
          <a:lstStyle/>
          <a:p>
            <a:r>
              <a:rPr lang="en-US" b="1" dirty="0" smtClean="0"/>
              <a:t>IV. </a:t>
            </a:r>
            <a:r>
              <a:rPr lang="en-US" b="1" dirty="0"/>
              <a:t>When to file and settle protests?</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401656"/>
              </p:ext>
            </p:extLst>
          </p:nvPr>
        </p:nvGraphicFramePr>
        <p:xfrm>
          <a:off x="0" y="1429555"/>
          <a:ext cx="12192000" cy="530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118382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73488" y="685802"/>
            <a:ext cx="11578106" cy="2057398"/>
          </a:xfrm>
          <a:prstGeom prst="rect">
            <a:avLst/>
          </a:prstGeom>
        </p:spPr>
      </p:pic>
      <p:sp>
        <p:nvSpPr>
          <p:cNvPr id="5" name="Title 1">
            <a:hlinkClick r:id="rId3" action="ppaction://hlinksldjump"/>
          </p:cNvPr>
          <p:cNvSpPr txBox="1">
            <a:spLocks/>
          </p:cNvSpPr>
          <p:nvPr/>
        </p:nvSpPr>
        <p:spPr>
          <a:xfrm>
            <a:off x="1524000" y="18198"/>
            <a:ext cx="9144000" cy="667603"/>
          </a:xfrm>
          <a:prstGeom prst="rect">
            <a:avLst/>
          </a:prstGeom>
          <a:solidFill>
            <a:srgbClr val="0070C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solidFill>
                  <a:schemeClr val="bg1"/>
                </a:solidFill>
              </a:rPr>
              <a:t>Grade - level Awards</a:t>
            </a:r>
          </a:p>
        </p:txBody>
      </p:sp>
      <p:pic>
        <p:nvPicPr>
          <p:cNvPr id="7" name="Picture 6"/>
          <p:cNvPicPr>
            <a:picLocks noChangeAspect="1"/>
          </p:cNvPicPr>
          <p:nvPr/>
        </p:nvPicPr>
        <p:blipFill>
          <a:blip r:embed="rId4"/>
          <a:stretch>
            <a:fillRect/>
          </a:stretch>
        </p:blipFill>
        <p:spPr>
          <a:xfrm>
            <a:off x="296214" y="2636822"/>
            <a:ext cx="11655379" cy="3984048"/>
          </a:xfrm>
          <a:prstGeom prst="rect">
            <a:avLst/>
          </a:prstGeom>
        </p:spPr>
      </p:pic>
    </p:spTree>
    <p:extLst>
      <p:ext uri="{BB962C8B-B14F-4D97-AF65-F5344CB8AC3E}">
        <p14:creationId xmlns:p14="http://schemas.microsoft.com/office/powerpoint/2010/main" val="306124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1941610" cy="1284006"/>
          </a:xfrm>
        </p:spPr>
        <p:txBody>
          <a:bodyPr>
            <a:noAutofit/>
          </a:bodyPr>
          <a:lstStyle/>
          <a:p>
            <a:r>
              <a:rPr lang="en-US" sz="3600" dirty="0" smtClean="0">
                <a:hlinkClick r:id="rId2" action="ppaction://hlinksldjump"/>
              </a:rPr>
              <a:t>The table  below shows </a:t>
            </a:r>
            <a:r>
              <a:rPr lang="en-US" sz="3600" dirty="0">
                <a:hlinkClick r:id="rId2" action="ppaction://hlinksldjump"/>
              </a:rPr>
              <a:t>the specific </a:t>
            </a:r>
            <a:r>
              <a:rPr lang="en-US" sz="3600" b="1" dirty="0">
                <a:hlinkClick r:id="rId2" action="ppaction://hlinksldjump"/>
              </a:rPr>
              <a:t>Academic Excellence Award </a:t>
            </a:r>
            <a:r>
              <a:rPr lang="en-US" sz="3600" dirty="0">
                <a:hlinkClick r:id="rId2" action="ppaction://hlinksldjump"/>
              </a:rPr>
              <a:t>given to learners who </a:t>
            </a:r>
            <a:r>
              <a:rPr lang="en-US" sz="3600" dirty="0" smtClean="0">
                <a:hlinkClick r:id="rId2" action="ppaction://hlinksldjump"/>
              </a:rPr>
              <a:t>meet the </a:t>
            </a:r>
            <a:r>
              <a:rPr lang="en-US" sz="3600" dirty="0">
                <a:hlinkClick r:id="rId2" action="ppaction://hlinksldjump"/>
              </a:rPr>
              <a:t>following cut-off grades. </a:t>
            </a:r>
          </a:p>
        </p:txBody>
      </p:sp>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graphicFrame>
        <p:nvGraphicFramePr>
          <p:cNvPr id="11" name="Content Placeholder 10"/>
          <p:cNvGraphicFramePr>
            <a:graphicFrameLocks noGrp="1"/>
          </p:cNvGraphicFramePr>
          <p:nvPr>
            <p:ph idx="1"/>
            <p:extLst>
              <p:ext uri="{D42A27DB-BD31-4B8C-83A1-F6EECF244321}">
                <p14:modId xmlns:p14="http://schemas.microsoft.com/office/powerpoint/2010/main" val="2460751346"/>
              </p:ext>
            </p:extLst>
          </p:nvPr>
        </p:nvGraphicFramePr>
        <p:xfrm>
          <a:off x="0" y="1825622"/>
          <a:ext cx="12192000" cy="4392297"/>
        </p:xfrm>
        <a:graphic>
          <a:graphicData uri="http://schemas.openxmlformats.org/drawingml/2006/table">
            <a:tbl>
              <a:tblPr firstRow="1" bandRow="1">
                <a:tableStyleId>{5C22544A-7EE6-4342-B048-85BDC9FD1C3A}</a:tableStyleId>
              </a:tblPr>
              <a:tblGrid>
                <a:gridCol w="7635240"/>
                <a:gridCol w="4556760"/>
              </a:tblGrid>
              <a:tr h="1012761">
                <a:tc>
                  <a:txBody>
                    <a:bodyPr/>
                    <a:lstStyle/>
                    <a:p>
                      <a:r>
                        <a:rPr lang="en-US" sz="2800" b="1" i="0" dirty="0">
                          <a:solidFill>
                            <a:srgbClr val="000000"/>
                          </a:solidFill>
                          <a:effectLst/>
                          <a:latin typeface="BookmanOldStyle-Bold"/>
                        </a:rPr>
                        <a:t>Academic Excellence Award </a:t>
                      </a:r>
                      <a:endParaRPr lang="en-US" sz="4400" dirty="0">
                        <a:effectLst/>
                      </a:endParaRPr>
                    </a:p>
                  </a:txBody>
                  <a:tcPr anchor="ctr"/>
                </a:tc>
                <a:tc>
                  <a:txBody>
                    <a:bodyPr/>
                    <a:lstStyle/>
                    <a:p>
                      <a:r>
                        <a:rPr lang="en-US" sz="2800" b="1" i="0" dirty="0" smtClean="0">
                          <a:solidFill>
                            <a:srgbClr val="000000"/>
                          </a:solidFill>
                          <a:effectLst/>
                          <a:latin typeface="BookmanOldStyle-Bold"/>
                        </a:rPr>
                        <a:t>General Average</a:t>
                      </a:r>
                      <a:endParaRPr lang="en-US" sz="4400" dirty="0">
                        <a:effectLst/>
                      </a:endParaRPr>
                    </a:p>
                  </a:txBody>
                  <a:tcPr anchor="ctr"/>
                </a:tc>
              </a:tr>
              <a:tr h="1201406">
                <a:tc>
                  <a:txBody>
                    <a:bodyPr/>
                    <a:lstStyle/>
                    <a:p>
                      <a:pPr marL="457200" indent="-457200">
                        <a:buAutoNum type="arabicPeriod"/>
                      </a:pPr>
                      <a:r>
                        <a:rPr lang="en-US" sz="2800" b="0" i="0" dirty="0" smtClean="0">
                          <a:solidFill>
                            <a:srgbClr val="000000"/>
                          </a:solidFill>
                          <a:effectLst/>
                          <a:latin typeface="BookmanOldStyle"/>
                        </a:rPr>
                        <a:t>With </a:t>
                      </a:r>
                      <a:r>
                        <a:rPr lang="en-US" sz="2800" b="0" i="0" dirty="0">
                          <a:solidFill>
                            <a:srgbClr val="000000"/>
                          </a:solidFill>
                          <a:effectLst/>
                          <a:latin typeface="BookmanOldStyle"/>
                        </a:rPr>
                        <a:t>Highest Honors</a:t>
                      </a:r>
                      <a:r>
                        <a:rPr lang="en-US" sz="2800" b="0" i="0" dirty="0" smtClean="0">
                          <a:solidFill>
                            <a:srgbClr val="000000"/>
                          </a:solidFill>
                          <a:effectLst/>
                          <a:latin typeface="BookmanOldStyle"/>
                        </a:rPr>
                        <a:t>/</a:t>
                      </a:r>
                    </a:p>
                    <a:p>
                      <a:pPr marL="0" indent="0">
                        <a:buNone/>
                      </a:pPr>
                      <a:r>
                        <a:rPr lang="en-US" sz="2800" b="0" i="1" dirty="0" smtClean="0">
                          <a:solidFill>
                            <a:srgbClr val="000000"/>
                          </a:solidFill>
                          <a:effectLst/>
                          <a:latin typeface="BookmanOldStyle-Italic"/>
                        </a:rPr>
                        <a:t>       May </a:t>
                      </a:r>
                      <a:r>
                        <a:rPr lang="en-US" sz="2800" b="0" i="1" dirty="0" err="1" smtClean="0">
                          <a:solidFill>
                            <a:srgbClr val="000000"/>
                          </a:solidFill>
                          <a:effectLst/>
                          <a:latin typeface="BookmanOldStyle-Italic"/>
                        </a:rPr>
                        <a:t>Pinakamataas</a:t>
                      </a:r>
                      <a:r>
                        <a:rPr lang="en-US" sz="2800" b="0" i="1" baseline="0" dirty="0" smtClean="0">
                          <a:solidFill>
                            <a:srgbClr val="000000"/>
                          </a:solidFill>
                          <a:effectLst/>
                          <a:latin typeface="BookmanOldStyle-Italic"/>
                        </a:rPr>
                        <a:t> </a:t>
                      </a:r>
                      <a:r>
                        <a:rPr lang="en-US" sz="2800" b="0" i="1" dirty="0" err="1" smtClean="0">
                          <a:solidFill>
                            <a:srgbClr val="000000"/>
                          </a:solidFill>
                          <a:effectLst/>
                          <a:latin typeface="BookmanOldStyle-Italic"/>
                        </a:rPr>
                        <a:t>na</a:t>
                      </a:r>
                      <a:r>
                        <a:rPr lang="en-US" sz="2800" b="0" i="1" dirty="0" smtClean="0">
                          <a:solidFill>
                            <a:srgbClr val="000000"/>
                          </a:solidFill>
                          <a:effectLst/>
                          <a:latin typeface="BookmanOldStyle-Italic"/>
                        </a:rPr>
                        <a:t> </a:t>
                      </a:r>
                      <a:r>
                        <a:rPr lang="en-US" sz="2800" b="0" i="1" dirty="0" err="1">
                          <a:solidFill>
                            <a:srgbClr val="000000"/>
                          </a:solidFill>
                          <a:effectLst/>
                          <a:latin typeface="BookmanOldStyle-Italic"/>
                        </a:rPr>
                        <a:t>Karangalan</a:t>
                      </a:r>
                      <a:r>
                        <a:rPr lang="en-US" sz="2800" b="0" i="1" dirty="0">
                          <a:solidFill>
                            <a:srgbClr val="000000"/>
                          </a:solidFill>
                          <a:effectLst/>
                          <a:latin typeface="BookmanOldStyle-Italic"/>
                        </a:rPr>
                        <a:t> </a:t>
                      </a:r>
                      <a:endParaRPr lang="en-US" sz="4400" dirty="0">
                        <a:effectLst/>
                      </a:endParaRPr>
                    </a:p>
                  </a:txBody>
                  <a:tcPr anchor="ctr"/>
                </a:tc>
                <a:tc>
                  <a:txBody>
                    <a:bodyPr/>
                    <a:lstStyle/>
                    <a:p>
                      <a:r>
                        <a:rPr lang="en-US" sz="3200" b="0" i="0" dirty="0">
                          <a:solidFill>
                            <a:srgbClr val="000000"/>
                          </a:solidFill>
                          <a:effectLst/>
                          <a:latin typeface="BookmanOldStyle"/>
                        </a:rPr>
                        <a:t>98–100</a:t>
                      </a:r>
                      <a:endParaRPr lang="en-US" sz="4800" dirty="0">
                        <a:effectLst/>
                      </a:endParaRPr>
                    </a:p>
                  </a:txBody>
                  <a:tcPr anchor="ctr"/>
                </a:tc>
              </a:tr>
              <a:tr h="1165369">
                <a:tc>
                  <a:txBody>
                    <a:bodyPr/>
                    <a:lstStyle/>
                    <a:p>
                      <a:r>
                        <a:rPr lang="en-US" sz="2400" b="0" i="0" dirty="0">
                          <a:solidFill>
                            <a:srgbClr val="000000"/>
                          </a:solidFill>
                          <a:effectLst/>
                          <a:latin typeface="BookmanOldStyle"/>
                        </a:rPr>
                        <a:t>2. </a:t>
                      </a:r>
                      <a:r>
                        <a:rPr lang="en-US" sz="2800" b="0" i="0" dirty="0">
                          <a:solidFill>
                            <a:srgbClr val="000000"/>
                          </a:solidFill>
                          <a:effectLst/>
                          <a:latin typeface="BookmanOldStyle"/>
                        </a:rPr>
                        <a:t>With High Honors</a:t>
                      </a:r>
                      <a:r>
                        <a:rPr lang="en-US" sz="2800" b="0" i="0" dirty="0" smtClean="0">
                          <a:solidFill>
                            <a:srgbClr val="000000"/>
                          </a:solidFill>
                          <a:effectLst/>
                          <a:latin typeface="BookmanOldStyle"/>
                        </a:rPr>
                        <a:t>/</a:t>
                      </a:r>
                    </a:p>
                    <a:p>
                      <a:r>
                        <a:rPr lang="en-US" sz="2800" b="0" i="1" dirty="0" smtClean="0">
                          <a:solidFill>
                            <a:srgbClr val="000000"/>
                          </a:solidFill>
                          <a:effectLst/>
                          <a:latin typeface="BookmanOldStyle-Italic"/>
                        </a:rPr>
                        <a:t>     May </a:t>
                      </a:r>
                      <a:r>
                        <a:rPr lang="en-US" sz="2800" b="0" i="1" dirty="0" err="1">
                          <a:solidFill>
                            <a:srgbClr val="000000"/>
                          </a:solidFill>
                          <a:effectLst/>
                          <a:latin typeface="BookmanOldStyle-Italic"/>
                        </a:rPr>
                        <a:t>Mataas</a:t>
                      </a:r>
                      <a:r>
                        <a:rPr lang="en-US" sz="2800" b="0" i="1" dirty="0">
                          <a:solidFill>
                            <a:srgbClr val="000000"/>
                          </a:solidFill>
                          <a:effectLst/>
                          <a:latin typeface="BookmanOldStyle-Italic"/>
                        </a:rPr>
                        <a:t> </a:t>
                      </a:r>
                      <a:r>
                        <a:rPr lang="en-US" sz="2800" b="0" i="1" dirty="0" err="1" smtClean="0">
                          <a:solidFill>
                            <a:srgbClr val="000000"/>
                          </a:solidFill>
                          <a:effectLst/>
                          <a:latin typeface="BookmanOldStyle-Italic"/>
                        </a:rPr>
                        <a:t>naKarangalan</a:t>
                      </a:r>
                      <a:r>
                        <a:rPr lang="en-US" sz="2800" b="0" i="1" dirty="0" smtClean="0">
                          <a:solidFill>
                            <a:srgbClr val="000000"/>
                          </a:solidFill>
                          <a:effectLst/>
                          <a:latin typeface="BookmanOldStyle-Italic"/>
                        </a:rPr>
                        <a:t> </a:t>
                      </a:r>
                      <a:endParaRPr lang="en-US" sz="4400" dirty="0">
                        <a:effectLst/>
                      </a:endParaRPr>
                    </a:p>
                  </a:txBody>
                  <a:tcPr anchor="ctr"/>
                </a:tc>
                <a:tc>
                  <a:txBody>
                    <a:bodyPr/>
                    <a:lstStyle/>
                    <a:p>
                      <a:r>
                        <a:rPr lang="en-US" sz="3200" b="0" i="0" dirty="0">
                          <a:solidFill>
                            <a:srgbClr val="000000"/>
                          </a:solidFill>
                          <a:effectLst/>
                          <a:latin typeface="BookmanOldStyle"/>
                        </a:rPr>
                        <a:t>95–97</a:t>
                      </a:r>
                      <a:endParaRPr lang="en-US" sz="4800" dirty="0">
                        <a:effectLst/>
                      </a:endParaRPr>
                    </a:p>
                  </a:txBody>
                  <a:tcPr anchor="ctr"/>
                </a:tc>
              </a:tr>
              <a:tr h="1012761">
                <a:tc>
                  <a:txBody>
                    <a:bodyPr/>
                    <a:lstStyle/>
                    <a:p>
                      <a:r>
                        <a:rPr lang="en-US" sz="2400" b="0" i="0" dirty="0">
                          <a:solidFill>
                            <a:srgbClr val="000000"/>
                          </a:solidFill>
                          <a:effectLst/>
                          <a:latin typeface="BookmanOldStyle"/>
                        </a:rPr>
                        <a:t>3. </a:t>
                      </a:r>
                      <a:r>
                        <a:rPr lang="en-US" sz="2800" b="0" i="0" dirty="0">
                          <a:solidFill>
                            <a:srgbClr val="000000"/>
                          </a:solidFill>
                          <a:effectLst/>
                          <a:latin typeface="BookmanOldStyle"/>
                        </a:rPr>
                        <a:t>With Honors</a:t>
                      </a:r>
                      <a:r>
                        <a:rPr lang="en-US" sz="2800" b="0" i="0" dirty="0" smtClean="0">
                          <a:solidFill>
                            <a:srgbClr val="000000"/>
                          </a:solidFill>
                          <a:effectLst/>
                          <a:latin typeface="BookmanOldStyle"/>
                        </a:rPr>
                        <a:t>/</a:t>
                      </a:r>
                    </a:p>
                    <a:p>
                      <a:r>
                        <a:rPr lang="en-US" sz="2800" b="0" i="0" dirty="0" smtClean="0">
                          <a:solidFill>
                            <a:srgbClr val="000000"/>
                          </a:solidFill>
                          <a:effectLst/>
                          <a:latin typeface="BookmanOldStyle"/>
                        </a:rPr>
                        <a:t>     </a:t>
                      </a:r>
                      <a:r>
                        <a:rPr lang="en-US" sz="2800" b="0" i="1" dirty="0" smtClean="0">
                          <a:solidFill>
                            <a:srgbClr val="000000"/>
                          </a:solidFill>
                          <a:effectLst/>
                          <a:latin typeface="BookmanOldStyle-Italic"/>
                        </a:rPr>
                        <a:t>May </a:t>
                      </a:r>
                      <a:r>
                        <a:rPr lang="en-US" sz="2800" b="0" i="1" dirty="0" err="1">
                          <a:solidFill>
                            <a:srgbClr val="000000"/>
                          </a:solidFill>
                          <a:effectLst/>
                          <a:latin typeface="BookmanOldStyle-Italic"/>
                        </a:rPr>
                        <a:t>Karangalan</a:t>
                      </a:r>
                      <a:r>
                        <a:rPr lang="en-US" sz="2800" b="0" i="1" dirty="0">
                          <a:solidFill>
                            <a:srgbClr val="000000"/>
                          </a:solidFill>
                          <a:effectLst/>
                          <a:latin typeface="BookmanOldStyle-Italic"/>
                        </a:rPr>
                        <a:t> </a:t>
                      </a:r>
                      <a:endParaRPr lang="en-US" sz="4400" dirty="0">
                        <a:effectLst/>
                      </a:endParaRPr>
                    </a:p>
                  </a:txBody>
                  <a:tcPr anchor="ctr"/>
                </a:tc>
                <a:tc>
                  <a:txBody>
                    <a:bodyPr/>
                    <a:lstStyle/>
                    <a:p>
                      <a:r>
                        <a:rPr lang="en-US" sz="3200" b="0" i="0" dirty="0">
                          <a:solidFill>
                            <a:srgbClr val="000000"/>
                          </a:solidFill>
                          <a:effectLst/>
                          <a:latin typeface="BookmanOldStyle"/>
                        </a:rPr>
                        <a:t>90–94</a:t>
                      </a:r>
                      <a:endParaRPr lang="en-US" sz="4800" dirty="0">
                        <a:effectLst/>
                      </a:endParaRPr>
                    </a:p>
                  </a:txBody>
                  <a:tcPr anchor="ctr"/>
                </a:tc>
              </a:tr>
            </a:tbl>
          </a:graphicData>
        </a:graphic>
      </p:graphicFrame>
    </p:spTree>
    <p:extLst>
      <p:ext uri="{BB962C8B-B14F-4D97-AF65-F5344CB8AC3E}">
        <p14:creationId xmlns:p14="http://schemas.microsoft.com/office/powerpoint/2010/main" val="363326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18941" y="685802"/>
            <a:ext cx="11745532" cy="5882424"/>
          </a:xfrm>
          <a:prstGeom prst="rect">
            <a:avLst/>
          </a:prstGeom>
          <a:noFill/>
          <a:ln w="9525">
            <a:noFill/>
            <a:miter lim="800000"/>
            <a:headEnd/>
            <a:tailEnd/>
          </a:ln>
          <a:effectLst/>
        </p:spPr>
      </p:pic>
      <p:sp>
        <p:nvSpPr>
          <p:cNvPr id="5" name="Title 1">
            <a:hlinkClick r:id="rId3" action="ppaction://hlinksldjump"/>
          </p:cNvPr>
          <p:cNvSpPr txBox="1">
            <a:spLocks/>
          </p:cNvSpPr>
          <p:nvPr/>
        </p:nvSpPr>
        <p:spPr>
          <a:xfrm>
            <a:off x="1524000" y="18198"/>
            <a:ext cx="9144000" cy="667603"/>
          </a:xfrm>
          <a:prstGeom prst="rect">
            <a:avLst/>
          </a:prstGeom>
          <a:solidFill>
            <a:srgbClr val="0070C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solidFill>
                  <a:schemeClr val="bg1"/>
                </a:solidFill>
              </a:rPr>
              <a:t>Grade - level Awards</a:t>
            </a:r>
          </a:p>
        </p:txBody>
      </p:sp>
    </p:spTree>
    <p:extLst>
      <p:ext uri="{BB962C8B-B14F-4D97-AF65-F5344CB8AC3E}">
        <p14:creationId xmlns:p14="http://schemas.microsoft.com/office/powerpoint/2010/main" val="450009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50761" y="685800"/>
            <a:ext cx="11384923" cy="5908183"/>
          </a:xfrm>
          <a:prstGeom prst="rect">
            <a:avLst/>
          </a:prstGeom>
          <a:noFill/>
          <a:ln w="9525">
            <a:noFill/>
            <a:miter lim="800000"/>
            <a:headEnd/>
            <a:tailEnd/>
          </a:ln>
          <a:effectLst/>
        </p:spPr>
      </p:pic>
      <p:sp>
        <p:nvSpPr>
          <p:cNvPr id="5" name="Title 1">
            <a:hlinkClick r:id="rId3" action="ppaction://hlinksldjump"/>
          </p:cNvPr>
          <p:cNvSpPr txBox="1">
            <a:spLocks/>
          </p:cNvSpPr>
          <p:nvPr/>
        </p:nvSpPr>
        <p:spPr>
          <a:xfrm>
            <a:off x="1524000" y="18198"/>
            <a:ext cx="9144000" cy="667603"/>
          </a:xfrm>
          <a:prstGeom prst="rect">
            <a:avLst/>
          </a:prstGeom>
          <a:solidFill>
            <a:srgbClr val="0070C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solidFill>
                  <a:schemeClr val="bg1"/>
                </a:solidFill>
              </a:rPr>
              <a:t>Grade - level Awards</a:t>
            </a:r>
          </a:p>
        </p:txBody>
      </p:sp>
    </p:spTree>
    <p:extLst>
      <p:ext uri="{BB962C8B-B14F-4D97-AF65-F5344CB8AC3E}">
        <p14:creationId xmlns:p14="http://schemas.microsoft.com/office/powerpoint/2010/main" val="40180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8198"/>
            <a:ext cx="9144000" cy="667603"/>
          </a:xfrm>
          <a:prstGeom prst="rect">
            <a:avLst/>
          </a:prstGeom>
          <a:solidFill>
            <a:srgbClr val="0070C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solidFill>
                  <a:schemeClr val="bg1"/>
                </a:solidFill>
              </a:rPr>
              <a:t>Grade - level Awards</a:t>
            </a:r>
          </a:p>
        </p:txBody>
      </p:sp>
      <p:pic>
        <p:nvPicPr>
          <p:cNvPr id="4" name="Picture 3"/>
          <p:cNvPicPr>
            <a:picLocks noChangeAspect="1"/>
          </p:cNvPicPr>
          <p:nvPr/>
        </p:nvPicPr>
        <p:blipFill>
          <a:blip r:embed="rId2"/>
          <a:stretch>
            <a:fillRect/>
          </a:stretch>
        </p:blipFill>
        <p:spPr>
          <a:xfrm>
            <a:off x="321972" y="1142999"/>
            <a:ext cx="11590986" cy="5244921"/>
          </a:xfrm>
          <a:prstGeom prst="rect">
            <a:avLst/>
          </a:prstGeom>
        </p:spPr>
      </p:pic>
    </p:spTree>
    <p:extLst>
      <p:ext uri="{BB962C8B-B14F-4D97-AF65-F5344CB8AC3E}">
        <p14:creationId xmlns:p14="http://schemas.microsoft.com/office/powerpoint/2010/main" val="189705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hlinkClick r:id="rId2" action="ppaction://hlinksldjump"/>
          </p:cNvPr>
          <p:cNvSpPr txBox="1">
            <a:spLocks/>
          </p:cNvSpPr>
          <p:nvPr/>
        </p:nvSpPr>
        <p:spPr>
          <a:xfrm>
            <a:off x="1524000" y="18198"/>
            <a:ext cx="9144000" cy="667603"/>
          </a:xfrm>
          <a:prstGeom prst="rect">
            <a:avLst/>
          </a:prstGeom>
          <a:solidFill>
            <a:srgbClr val="0070C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solidFill>
                  <a:schemeClr val="bg1"/>
                </a:solidFill>
              </a:rPr>
              <a:t>Grade - level Awards</a:t>
            </a:r>
          </a:p>
        </p:txBody>
      </p:sp>
      <p:pic>
        <p:nvPicPr>
          <p:cNvPr id="6" name="Picture 5"/>
          <p:cNvPicPr>
            <a:picLocks noChangeAspect="1"/>
          </p:cNvPicPr>
          <p:nvPr/>
        </p:nvPicPr>
        <p:blipFill>
          <a:blip r:embed="rId3"/>
          <a:stretch>
            <a:fillRect/>
          </a:stretch>
        </p:blipFill>
        <p:spPr>
          <a:xfrm>
            <a:off x="321972" y="881307"/>
            <a:ext cx="11269014" cy="1657350"/>
          </a:xfrm>
          <a:prstGeom prst="rect">
            <a:avLst/>
          </a:prstGeom>
        </p:spPr>
      </p:pic>
      <p:pic>
        <p:nvPicPr>
          <p:cNvPr id="7" name="Picture 6"/>
          <p:cNvPicPr>
            <a:picLocks noChangeAspect="1"/>
          </p:cNvPicPr>
          <p:nvPr/>
        </p:nvPicPr>
        <p:blipFill>
          <a:blip r:embed="rId4"/>
          <a:stretch>
            <a:fillRect/>
          </a:stretch>
        </p:blipFill>
        <p:spPr>
          <a:xfrm>
            <a:off x="321972" y="2538658"/>
            <a:ext cx="11269013" cy="2276475"/>
          </a:xfrm>
          <a:prstGeom prst="rect">
            <a:avLst/>
          </a:prstGeom>
        </p:spPr>
      </p:pic>
    </p:spTree>
    <p:extLst>
      <p:ext uri="{BB962C8B-B14F-4D97-AF65-F5344CB8AC3E}">
        <p14:creationId xmlns:p14="http://schemas.microsoft.com/office/powerpoint/2010/main" val="96977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p:txBody>
          <a:bodyPr/>
          <a:lstStyle/>
          <a:p>
            <a:endParaRPr lang="en-PH"/>
          </a:p>
        </p:txBody>
      </p:sp>
      <p:sp>
        <p:nvSpPr>
          <p:cNvPr id="5" name="Title 1">
            <a:hlinkClick r:id="rId2" action="ppaction://hlinksldjump"/>
          </p:cNvPr>
          <p:cNvSpPr txBox="1">
            <a:spLocks/>
          </p:cNvSpPr>
          <p:nvPr/>
        </p:nvSpPr>
        <p:spPr>
          <a:xfrm>
            <a:off x="1524000" y="18198"/>
            <a:ext cx="9144000" cy="667603"/>
          </a:xfrm>
          <a:prstGeom prst="rect">
            <a:avLst/>
          </a:prstGeom>
          <a:solidFill>
            <a:srgbClr val="0070C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solidFill>
                  <a:schemeClr val="bg1"/>
                </a:solidFill>
              </a:rPr>
              <a:t>Grade - level Awards</a:t>
            </a:r>
          </a:p>
        </p:txBody>
      </p:sp>
      <p:pic>
        <p:nvPicPr>
          <p:cNvPr id="4" name="Picture 3"/>
          <p:cNvPicPr>
            <a:picLocks noChangeAspect="1"/>
          </p:cNvPicPr>
          <p:nvPr/>
        </p:nvPicPr>
        <p:blipFill>
          <a:blip r:embed="rId3"/>
          <a:stretch>
            <a:fillRect/>
          </a:stretch>
        </p:blipFill>
        <p:spPr>
          <a:xfrm>
            <a:off x="838200" y="745271"/>
            <a:ext cx="10641444" cy="5431692"/>
          </a:xfrm>
          <a:prstGeom prst="rect">
            <a:avLst/>
          </a:prstGeom>
        </p:spPr>
      </p:pic>
    </p:spTree>
    <p:extLst>
      <p:ext uri="{BB962C8B-B14F-4D97-AF65-F5344CB8AC3E}">
        <p14:creationId xmlns:p14="http://schemas.microsoft.com/office/powerpoint/2010/main" val="2343666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Arial Black" pitchFamily="34" charset="0"/>
              </a:rPr>
              <a:t>Summary of Awards</a:t>
            </a:r>
            <a:endParaRPr lang="en-PH" b="1" dirty="0">
              <a:latin typeface="Arial Black" pitchFamily="34" charset="0"/>
            </a:endParaRPr>
          </a:p>
        </p:txBody>
      </p:sp>
      <p:sp>
        <p:nvSpPr>
          <p:cNvPr id="3" name="Content Placeholder 2"/>
          <p:cNvSpPr>
            <a:spLocks noGrp="1"/>
          </p:cNvSpPr>
          <p:nvPr>
            <p:ph idx="1"/>
          </p:nvPr>
        </p:nvSpPr>
        <p:spPr>
          <a:xfrm>
            <a:off x="206062" y="1825625"/>
            <a:ext cx="11147738" cy="4351338"/>
          </a:xfrm>
        </p:spPr>
        <p:txBody>
          <a:bodyPr/>
          <a:lstStyle/>
          <a:p>
            <a:pPr marL="0" indent="0">
              <a:buNone/>
            </a:pPr>
            <a:r>
              <a:rPr lang="en-PH" b="1" dirty="0" smtClean="0">
                <a:latin typeface="Arial" pitchFamily="34" charset="0"/>
                <a:cs typeface="Arial" pitchFamily="34" charset="0"/>
              </a:rPr>
              <a:t>A. Classroom Awards – given in every section per quarter, semester or at the end of school year, such as:</a:t>
            </a:r>
          </a:p>
          <a:p>
            <a:pPr marL="0" indent="0">
              <a:buNone/>
            </a:pPr>
            <a:r>
              <a:rPr lang="en-PH" b="1" dirty="0" smtClean="0">
                <a:latin typeface="Arial" pitchFamily="34" charset="0"/>
                <a:cs typeface="Arial" pitchFamily="34" charset="0"/>
              </a:rPr>
              <a:t>     1. Performance Awards for Kindergarten</a:t>
            </a:r>
          </a:p>
          <a:p>
            <a:pPr marL="0" indent="0">
              <a:buNone/>
            </a:pPr>
            <a:r>
              <a:rPr lang="en-PH" b="1" dirty="0" smtClean="0">
                <a:latin typeface="Arial" pitchFamily="34" charset="0"/>
                <a:cs typeface="Arial" pitchFamily="34" charset="0"/>
              </a:rPr>
              <a:t>     2. Conduct Awards</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a. Character traits for Kindergarten to Grade 3</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3. Academic Excellence Award  for Grades 1-12</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4. Recognition for Perfect Attendance</a:t>
            </a:r>
            <a:endParaRPr lang="en-PH" b="1" dirty="0">
              <a:latin typeface="Arial" pitchFamily="34" charset="0"/>
              <a:cs typeface="Arial" pitchFamily="34" charset="0"/>
            </a:endParaRPr>
          </a:p>
        </p:txBody>
      </p:sp>
    </p:spTree>
    <p:extLst>
      <p:ext uri="{BB962C8B-B14F-4D97-AF65-F5344CB8AC3E}">
        <p14:creationId xmlns:p14="http://schemas.microsoft.com/office/powerpoint/2010/main" val="261545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368"/>
          </a:xfrm>
        </p:spPr>
        <p:txBody>
          <a:bodyPr/>
          <a:lstStyle/>
          <a:p>
            <a:r>
              <a:rPr lang="en-PH" b="1" dirty="0" smtClean="0">
                <a:latin typeface="Arial Black" pitchFamily="34" charset="0"/>
              </a:rPr>
              <a:t>Summary of Awards</a:t>
            </a:r>
            <a:endParaRPr lang="en-PH" b="1" dirty="0">
              <a:latin typeface="Arial Black" pitchFamily="34" charset="0"/>
            </a:endParaRPr>
          </a:p>
        </p:txBody>
      </p:sp>
      <p:sp>
        <p:nvSpPr>
          <p:cNvPr id="3" name="Content Placeholder 2"/>
          <p:cNvSpPr>
            <a:spLocks noGrp="1"/>
          </p:cNvSpPr>
          <p:nvPr>
            <p:ph idx="1"/>
          </p:nvPr>
        </p:nvSpPr>
        <p:spPr>
          <a:xfrm>
            <a:off x="257578" y="1065771"/>
            <a:ext cx="11147738" cy="5347908"/>
          </a:xfrm>
        </p:spPr>
        <p:txBody>
          <a:bodyPr>
            <a:normAutofit lnSpcReduction="10000"/>
          </a:bodyPr>
          <a:lstStyle/>
          <a:p>
            <a:pPr marL="0" indent="0">
              <a:buNone/>
            </a:pPr>
            <a:r>
              <a:rPr lang="en-PH" b="1" dirty="0">
                <a:latin typeface="Arial" pitchFamily="34" charset="0"/>
                <a:cs typeface="Arial" pitchFamily="34" charset="0"/>
              </a:rPr>
              <a:t>B</a:t>
            </a:r>
            <a:r>
              <a:rPr lang="en-PH" b="1" dirty="0" smtClean="0">
                <a:latin typeface="Arial" pitchFamily="34" charset="0"/>
                <a:cs typeface="Arial" pitchFamily="34" charset="0"/>
              </a:rPr>
              <a:t>. Grade Level  Awards – given at the end of the school year</a:t>
            </a:r>
            <a:endParaRPr lang="en-PH" b="1" dirty="0">
              <a:latin typeface="Arial" pitchFamily="34" charset="0"/>
              <a:cs typeface="Arial" pitchFamily="34" charset="0"/>
            </a:endParaRPr>
          </a:p>
          <a:p>
            <a:pPr marL="0" indent="0">
              <a:buNone/>
            </a:pPr>
            <a:r>
              <a:rPr lang="en-PH" b="1" dirty="0" smtClean="0">
                <a:latin typeface="Arial" pitchFamily="34" charset="0"/>
                <a:cs typeface="Arial" pitchFamily="34" charset="0"/>
              </a:rPr>
              <a:t>	1. Academic Excellence Award - </a:t>
            </a:r>
            <a:r>
              <a:rPr lang="en-PH" b="1" dirty="0">
                <a:latin typeface="Arial" pitchFamily="34" charset="0"/>
                <a:cs typeface="Arial" pitchFamily="34" charset="0"/>
              </a:rPr>
              <a:t>for </a:t>
            </a:r>
            <a:r>
              <a:rPr lang="en-PH" b="1" dirty="0" smtClean="0">
                <a:latin typeface="Arial" pitchFamily="34" charset="0"/>
                <a:cs typeface="Arial" pitchFamily="34" charset="0"/>
              </a:rPr>
              <a:t>all learners </a:t>
            </a:r>
            <a:r>
              <a:rPr lang="en-PH" b="1" dirty="0">
                <a:latin typeface="Arial" pitchFamily="34" charset="0"/>
                <a:cs typeface="Arial" pitchFamily="34" charset="0"/>
              </a:rPr>
              <a:t>who </a:t>
            </a:r>
            <a:r>
              <a:rPr lang="en-PH" b="1" dirty="0" smtClean="0">
                <a:latin typeface="Arial" pitchFamily="34" charset="0"/>
                <a:cs typeface="Arial" pitchFamily="34" charset="0"/>
              </a:rPr>
              <a:t>    </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attained a general </a:t>
            </a:r>
            <a:r>
              <a:rPr lang="en-PH" b="1" dirty="0">
                <a:latin typeface="Arial" pitchFamily="34" charset="0"/>
                <a:cs typeface="Arial" pitchFamily="34" charset="0"/>
              </a:rPr>
              <a:t>average of not less than </a:t>
            </a:r>
            <a:r>
              <a:rPr lang="en-PH" b="1" dirty="0" smtClean="0">
                <a:latin typeface="Arial" pitchFamily="34" charset="0"/>
                <a:cs typeface="Arial" pitchFamily="34" charset="0"/>
              </a:rPr>
              <a:t>90.</a:t>
            </a:r>
          </a:p>
          <a:p>
            <a:pPr marL="0" indent="0">
              <a:buNone/>
            </a:pPr>
            <a:r>
              <a:rPr lang="en-PH" b="1" dirty="0" smtClean="0">
                <a:latin typeface="Arial" pitchFamily="34" charset="0"/>
                <a:cs typeface="Arial" pitchFamily="34" charset="0"/>
              </a:rPr>
              <a:t>          2. Leadership  Awards – for grades 6, 10 and 12 learners</a:t>
            </a:r>
          </a:p>
          <a:p>
            <a:pPr marL="0" indent="0">
              <a:buNone/>
            </a:pPr>
            <a:r>
              <a:rPr lang="en-PH" b="1" dirty="0" smtClean="0">
                <a:latin typeface="Arial" pitchFamily="34" charset="0"/>
                <a:cs typeface="Arial" pitchFamily="34" charset="0"/>
              </a:rPr>
              <a:t>          3. Award for Outstanding Performance in Specific    </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Disciplines - </a:t>
            </a:r>
            <a:r>
              <a:rPr lang="en-PH" b="1" dirty="0">
                <a:latin typeface="Arial" pitchFamily="34" charset="0"/>
                <a:cs typeface="Arial" pitchFamily="34" charset="0"/>
              </a:rPr>
              <a:t>for grades 6, 10 and 12 learners</a:t>
            </a:r>
            <a:endParaRPr lang="en-PH" b="1" dirty="0" smtClean="0">
              <a:latin typeface="Arial" pitchFamily="34" charset="0"/>
              <a:cs typeface="Arial" pitchFamily="34" charset="0"/>
            </a:endParaRP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(Athletics, Arts, Communication Arts, Science,  </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Mathematics, Social Sciences, Tech-</a:t>
            </a:r>
            <a:r>
              <a:rPr lang="en-PH" b="1" dirty="0" err="1" smtClean="0">
                <a:latin typeface="Arial" pitchFamily="34" charset="0"/>
                <a:cs typeface="Arial" pitchFamily="34" charset="0"/>
              </a:rPr>
              <a:t>Voch</a:t>
            </a:r>
            <a:r>
              <a:rPr lang="en-PH" b="1" dirty="0" smtClean="0">
                <a:latin typeface="Arial" pitchFamily="34" charset="0"/>
                <a:cs typeface="Arial" pitchFamily="34" charset="0"/>
              </a:rPr>
              <a:t> Ed.)</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4. Award for Work Immersion</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5. Award for Research and Innovation</a:t>
            </a:r>
          </a:p>
          <a:p>
            <a:pPr marL="0" indent="0">
              <a:buNone/>
            </a:pPr>
            <a:r>
              <a:rPr lang="en-PH" b="1" dirty="0">
                <a:latin typeface="Arial" pitchFamily="34" charset="0"/>
                <a:cs typeface="Arial" pitchFamily="34" charset="0"/>
              </a:rPr>
              <a:t> </a:t>
            </a:r>
            <a:r>
              <a:rPr lang="en-PH" b="1" dirty="0" smtClean="0">
                <a:latin typeface="Arial" pitchFamily="34" charset="0"/>
                <a:cs typeface="Arial" pitchFamily="34" charset="0"/>
              </a:rPr>
              <a:t>          6. Award for Club or Organization Achievement</a:t>
            </a:r>
            <a:endParaRPr lang="en-PH" b="1" dirty="0">
              <a:latin typeface="Arial" pitchFamily="34" charset="0"/>
              <a:cs typeface="Arial" pitchFamily="34" charset="0"/>
            </a:endParaRPr>
          </a:p>
        </p:txBody>
      </p:sp>
    </p:spTree>
    <p:extLst>
      <p:ext uri="{BB962C8B-B14F-4D97-AF65-F5344CB8AC3E}">
        <p14:creationId xmlns:p14="http://schemas.microsoft.com/office/powerpoint/2010/main" val="9966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4721"/>
            <a:ext cx="10515600" cy="1284006"/>
          </a:xfrm>
        </p:spPr>
        <p:txBody>
          <a:bodyPr>
            <a:normAutofit fontScale="90000"/>
          </a:bodyPr>
          <a:lstStyle/>
          <a:p>
            <a:r>
              <a:rPr lang="en-PH" b="1" dirty="0"/>
              <a:t>Policy Guidelines on the Awards and Recognition for K to 12 Basic Education Program</a:t>
            </a:r>
            <a:endParaRPr lang="en-US" dirty="0"/>
          </a:p>
        </p:txBody>
      </p:sp>
      <p:sp>
        <p:nvSpPr>
          <p:cNvPr id="3" name="Content Placeholder 2"/>
          <p:cNvSpPr>
            <a:spLocks noGrp="1"/>
          </p:cNvSpPr>
          <p:nvPr>
            <p:ph idx="1"/>
          </p:nvPr>
        </p:nvSpPr>
        <p:spPr>
          <a:xfrm>
            <a:off x="0" y="1825624"/>
            <a:ext cx="12192000" cy="5032376"/>
          </a:xfrm>
        </p:spPr>
        <p:txBody>
          <a:bodyPr>
            <a:normAutofit/>
          </a:bodyPr>
          <a:lstStyle/>
          <a:p>
            <a:pPr>
              <a:buFontTx/>
              <a:buChar char="-"/>
            </a:pPr>
            <a:r>
              <a:rPr lang="en-US" dirty="0" err="1" smtClean="0"/>
              <a:t>giveS</a:t>
            </a:r>
            <a:r>
              <a:rPr lang="en-US" dirty="0" smtClean="0"/>
              <a:t> all learners equal opportunity to excel in relation to the standard set by the curriculum and focus on their own performance rather than to compete with one another;</a:t>
            </a:r>
            <a:endParaRPr lang="en-US" dirty="0"/>
          </a:p>
          <a:p>
            <a:pPr>
              <a:buFontTx/>
              <a:buChar char="-"/>
            </a:pPr>
            <a:r>
              <a:rPr lang="en-US" dirty="0" smtClean="0"/>
              <a:t>acknowledges and promotes student excellence in academic, leadership, and social responsibility;</a:t>
            </a:r>
          </a:p>
          <a:p>
            <a:pPr>
              <a:buFontTx/>
              <a:buChar char="-"/>
            </a:pPr>
            <a:r>
              <a:rPr lang="en-US" dirty="0" smtClean="0"/>
              <a:t>nurtures the formation of the learners’ values and </a:t>
            </a:r>
            <a:r>
              <a:rPr lang="en-US" dirty="0"/>
              <a:t>a</a:t>
            </a:r>
            <a:r>
              <a:rPr lang="en-US" dirty="0" smtClean="0"/>
              <a:t>ttitudes anchored on the core values of the Department of Education;</a:t>
            </a:r>
          </a:p>
          <a:p>
            <a:pPr>
              <a:buFontTx/>
              <a:buChar char="-"/>
            </a:pPr>
            <a:r>
              <a:rPr lang="en-US" dirty="0" smtClean="0"/>
              <a:t>one of the many ways by which teachers and schools provide students with positive feedback and affirmation, which can improve the learner’s confidence, self-awareness, and enthusiasm for learning.</a:t>
            </a:r>
            <a:endParaRPr lang="en-US" dirty="0"/>
          </a:p>
        </p:txBody>
      </p:sp>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178461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368"/>
          </a:xfrm>
        </p:spPr>
        <p:txBody>
          <a:bodyPr/>
          <a:lstStyle/>
          <a:p>
            <a:r>
              <a:rPr lang="en-PH" b="1" dirty="0" smtClean="0">
                <a:latin typeface="Arial Black" pitchFamily="34" charset="0"/>
              </a:rPr>
              <a:t>Summary of Awards</a:t>
            </a:r>
            <a:endParaRPr lang="en-PH" b="1" dirty="0">
              <a:latin typeface="Arial Black" pitchFamily="34" charset="0"/>
            </a:endParaRPr>
          </a:p>
        </p:txBody>
      </p:sp>
      <p:sp>
        <p:nvSpPr>
          <p:cNvPr id="3" name="Content Placeholder 2"/>
          <p:cNvSpPr>
            <a:spLocks noGrp="1"/>
          </p:cNvSpPr>
          <p:nvPr>
            <p:ph idx="1"/>
          </p:nvPr>
        </p:nvSpPr>
        <p:spPr>
          <a:xfrm>
            <a:off x="257578" y="1065771"/>
            <a:ext cx="11147738" cy="5347908"/>
          </a:xfrm>
        </p:spPr>
        <p:txBody>
          <a:bodyPr>
            <a:normAutofit/>
          </a:bodyPr>
          <a:lstStyle/>
          <a:p>
            <a:pPr marL="0" indent="0">
              <a:buNone/>
            </a:pPr>
            <a:r>
              <a:rPr lang="en-PH" b="1" dirty="0" smtClean="0">
                <a:latin typeface="Arial" pitchFamily="34" charset="0"/>
                <a:cs typeface="Arial" pitchFamily="34" charset="0"/>
              </a:rPr>
              <a:t>C. Special Recognition – for learners who won in competitions</a:t>
            </a:r>
            <a:endParaRPr lang="en-PH" b="1" dirty="0">
              <a:latin typeface="Arial" pitchFamily="34" charset="0"/>
              <a:cs typeface="Arial" pitchFamily="34" charset="0"/>
            </a:endParaRPr>
          </a:p>
        </p:txBody>
      </p:sp>
    </p:spTree>
    <p:extLst>
      <p:ext uri="{BB962C8B-B14F-4D97-AF65-F5344CB8AC3E}">
        <p14:creationId xmlns:p14="http://schemas.microsoft.com/office/powerpoint/2010/main" val="88001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lstStyle/>
          <a:p>
            <a:r>
              <a:rPr lang="en-US" b="1" dirty="0" smtClean="0"/>
              <a:t>I. What awards do we give?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187909"/>
              </p:ext>
            </p:extLst>
          </p:nvPr>
        </p:nvGraphicFramePr>
        <p:xfrm>
          <a:off x="0" y="1429555"/>
          <a:ext cx="12192000" cy="484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130742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lstStyle/>
          <a:p>
            <a:r>
              <a:rPr lang="en-US" b="1" dirty="0" smtClean="0"/>
              <a:t>A. Classroom Awards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1018049"/>
              </p:ext>
            </p:extLst>
          </p:nvPr>
        </p:nvGraphicFramePr>
        <p:xfrm>
          <a:off x="0" y="1429555"/>
          <a:ext cx="12192000" cy="484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310310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normAutofit/>
          </a:bodyPr>
          <a:lstStyle/>
          <a:p>
            <a:r>
              <a:rPr lang="en-US" b="1" dirty="0"/>
              <a:t>B. Grade-level Awards</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9939366"/>
              </p:ext>
            </p:extLst>
          </p:nvPr>
        </p:nvGraphicFramePr>
        <p:xfrm>
          <a:off x="0" y="1429555"/>
          <a:ext cx="12192000" cy="530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629298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normAutofit/>
          </a:bodyPr>
          <a:lstStyle/>
          <a:p>
            <a:r>
              <a:rPr lang="en-US" b="1" dirty="0"/>
              <a:t>B. Grade-level Awards</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6842290"/>
              </p:ext>
            </p:extLst>
          </p:nvPr>
        </p:nvGraphicFramePr>
        <p:xfrm>
          <a:off x="0" y="1429555"/>
          <a:ext cx="12192000" cy="530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226079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normAutofit/>
          </a:bodyPr>
          <a:lstStyle/>
          <a:p>
            <a:r>
              <a:rPr lang="en-US" b="1" dirty="0"/>
              <a:t>C</a:t>
            </a:r>
            <a:r>
              <a:rPr lang="en-US" b="1" dirty="0" smtClean="0"/>
              <a:t>. </a:t>
            </a:r>
            <a:r>
              <a:rPr lang="en-US" b="1" dirty="0"/>
              <a:t>Special Recognition</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1786577"/>
              </p:ext>
            </p:extLst>
          </p:nvPr>
        </p:nvGraphicFramePr>
        <p:xfrm>
          <a:off x="0" y="1429555"/>
          <a:ext cx="12192000" cy="530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1620973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normAutofit/>
          </a:bodyPr>
          <a:lstStyle/>
          <a:p>
            <a:r>
              <a:rPr lang="en-US" b="1" dirty="0" smtClean="0"/>
              <a:t>II. </a:t>
            </a:r>
            <a:r>
              <a:rPr lang="en-US" b="1" dirty="0">
                <a:hlinkClick r:id="rId2" action="ppaction://hlinksldjump"/>
              </a:rPr>
              <a:t>What do awardees receive?</a:t>
            </a:r>
            <a:r>
              <a:rPr lang="en-US" dirty="0">
                <a:hlinkClick r:id="rId2" action="ppaction://hlinksldjump"/>
              </a:rPr>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2671025"/>
              </p:ext>
            </p:extLst>
          </p:nvPr>
        </p:nvGraphicFramePr>
        <p:xfrm>
          <a:off x="0" y="1429555"/>
          <a:ext cx="12192000" cy="530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2938652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600"/>
            <a:ext cx="10515600" cy="1284006"/>
          </a:xfrm>
        </p:spPr>
        <p:txBody>
          <a:bodyPr>
            <a:normAutofit/>
          </a:bodyPr>
          <a:lstStyle/>
          <a:p>
            <a:r>
              <a:rPr lang="en-US" b="1" dirty="0" smtClean="0"/>
              <a:t>III. </a:t>
            </a:r>
            <a:r>
              <a:rPr lang="en-US" b="1" dirty="0"/>
              <a:t>How do schools determine awardees?</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6957906"/>
              </p:ext>
            </p:extLst>
          </p:nvPr>
        </p:nvGraphicFramePr>
        <p:xfrm>
          <a:off x="0" y="1429555"/>
          <a:ext cx="12192000" cy="530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12192000" cy="384721"/>
          </a:xfrm>
          <a:prstGeom prst="rect">
            <a:avLst/>
          </a:prstGeom>
          <a:solidFill>
            <a:srgbClr val="0070C0"/>
          </a:solidFill>
        </p:spPr>
        <p:txBody>
          <a:bodyPr wrap="square" anchor="ctr">
            <a:spAutoFit/>
          </a:bodyPr>
          <a:lstStyle/>
          <a:p>
            <a:r>
              <a:rPr lang="en-US" sz="1900" b="1" dirty="0" smtClean="0">
                <a:solidFill>
                  <a:schemeClr val="bg1"/>
                </a:solidFill>
              </a:rPr>
              <a:t>DepEd O R D E R No. 36, s 2016 : </a:t>
            </a:r>
            <a:r>
              <a:rPr lang="en-US" sz="1900" dirty="0" smtClean="0">
                <a:solidFill>
                  <a:schemeClr val="bg1"/>
                </a:solidFill>
              </a:rPr>
              <a:t>Policy Guidelines on Awards and Recognition for the K to 12 Basic Education Program</a:t>
            </a:r>
          </a:p>
        </p:txBody>
      </p:sp>
      <p:grpSp>
        <p:nvGrpSpPr>
          <p:cNvPr id="6" name="Group 5"/>
          <p:cNvGrpSpPr/>
          <p:nvPr/>
        </p:nvGrpSpPr>
        <p:grpSpPr>
          <a:xfrm>
            <a:off x="0" y="6399628"/>
            <a:ext cx="12192000" cy="348902"/>
            <a:chOff x="1466047" y="3563344"/>
            <a:chExt cx="10199480" cy="461762"/>
          </a:xfrm>
        </p:grpSpPr>
        <p:grpSp>
          <p:nvGrpSpPr>
            <p:cNvPr id="7" name="Group 6"/>
            <p:cNvGrpSpPr/>
            <p:nvPr/>
          </p:nvGrpSpPr>
          <p:grpSpPr>
            <a:xfrm>
              <a:off x="1466047" y="3580389"/>
              <a:ext cx="10199480" cy="444717"/>
              <a:chOff x="103032" y="183666"/>
              <a:chExt cx="10910768" cy="645748"/>
            </a:xfrm>
            <a:solidFill>
              <a:schemeClr val="accent1">
                <a:lumMod val="75000"/>
              </a:schemeClr>
            </a:solidFill>
          </p:grpSpPr>
          <p:sp>
            <p:nvSpPr>
              <p:cNvPr id="9" name="Rectangle 8"/>
              <p:cNvSpPr/>
              <p:nvPr/>
            </p:nvSpPr>
            <p:spPr>
              <a:xfrm>
                <a:off x="1262129" y="183666"/>
                <a:ext cx="9751671" cy="61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8605" tIns="44302" rIns="88605" bIns="44302" rtlCol="0" anchor="ctr"/>
              <a:lstStyle/>
              <a:p>
                <a:pPr algn="ctr"/>
                <a:endParaRPr lang="en-US" sz="1260" kern="0">
                  <a:solidFill>
                    <a:srgbClr val="FFFFFF"/>
                  </a:solidFill>
                  <a:sym typeface="Arial"/>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3032" y="183666"/>
                <a:ext cx="1252024" cy="645748"/>
              </a:xfrm>
              <a:prstGeom prst="rect">
                <a:avLst/>
              </a:prstGeom>
              <a:grpFill/>
              <a:effectLst>
                <a:outerShdw blurRad="76200" dir="16800000" sy="23000" kx="-1200000" algn="bl" rotWithShape="0">
                  <a:prstClr val="black">
                    <a:alpha val="25000"/>
                  </a:prstClr>
                </a:outerShdw>
              </a:effectLst>
            </p:spPr>
          </p:pic>
        </p:grpSp>
        <p:sp>
          <p:nvSpPr>
            <p:cNvPr id="8" name="Shape 290"/>
            <p:cNvSpPr txBox="1">
              <a:spLocks/>
            </p:cNvSpPr>
            <p:nvPr/>
          </p:nvSpPr>
          <p:spPr>
            <a:xfrm>
              <a:off x="2549581" y="3563344"/>
              <a:ext cx="8906477" cy="444716"/>
            </a:xfrm>
            <a:prstGeom prst="rect">
              <a:avLst/>
            </a:prstGeom>
            <a:solidFill>
              <a:schemeClr val="accent1">
                <a:lumMod val="75000"/>
              </a:schemeClr>
            </a:solidFill>
            <a:ln>
              <a:noFill/>
            </a:ln>
          </p:spPr>
          <p:txBody>
            <a:bodyPr lIns="88591" tIns="44283" rIns="88591" bIns="4428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lt1"/>
                  </a:solidFill>
                  <a:latin typeface="Domine"/>
                  <a:ea typeface="Domine"/>
                  <a:cs typeface="Domine"/>
                  <a:sym typeface="Domine"/>
                </a:defRPr>
              </a:lvl1pPr>
              <a:lvl2pPr marL="0" marR="0" lvl="1" indent="0" algn="ctr" rtl="0">
                <a:spcBef>
                  <a:spcPts val="0"/>
                </a:spcBef>
                <a:spcAft>
                  <a:spcPts val="0"/>
                </a:spcAft>
                <a:buNone/>
                <a:defRPr sz="4400" b="0" i="0" u="none" strike="noStrike" cap="none">
                  <a:solidFill>
                    <a:schemeClr val="dk1"/>
                  </a:solidFill>
                  <a:latin typeface="Domine"/>
                  <a:ea typeface="Domine"/>
                  <a:cs typeface="Domine"/>
                  <a:sym typeface="Domine"/>
                </a:defRPr>
              </a:lvl2pPr>
              <a:lvl3pPr marL="0" marR="0" lvl="2" indent="0" algn="ctr" rtl="0">
                <a:spcBef>
                  <a:spcPts val="0"/>
                </a:spcBef>
                <a:spcAft>
                  <a:spcPts val="0"/>
                </a:spcAft>
                <a:buNone/>
                <a:defRPr sz="4400" b="0" i="0" u="none" strike="noStrike" cap="none">
                  <a:solidFill>
                    <a:schemeClr val="dk1"/>
                  </a:solidFill>
                  <a:latin typeface="Domine"/>
                  <a:ea typeface="Domine"/>
                  <a:cs typeface="Domine"/>
                  <a:sym typeface="Domine"/>
                </a:defRPr>
              </a:lvl3pPr>
              <a:lvl4pPr marL="0" marR="0" lvl="3" indent="0" algn="ctr" rtl="0">
                <a:spcBef>
                  <a:spcPts val="0"/>
                </a:spcBef>
                <a:spcAft>
                  <a:spcPts val="0"/>
                </a:spcAft>
                <a:buNone/>
                <a:defRPr sz="4400" b="0" i="0" u="none" strike="noStrike" cap="none">
                  <a:solidFill>
                    <a:schemeClr val="dk1"/>
                  </a:solidFill>
                  <a:latin typeface="Domine"/>
                  <a:ea typeface="Domine"/>
                  <a:cs typeface="Domine"/>
                  <a:sym typeface="Domine"/>
                </a:defRPr>
              </a:lvl4pPr>
              <a:lvl5pPr marL="0" marR="0" lvl="4" indent="0" algn="ctr" rtl="0">
                <a:spcBef>
                  <a:spcPts val="0"/>
                </a:spcBef>
                <a:spcAft>
                  <a:spcPts val="0"/>
                </a:spcAft>
                <a:buNone/>
                <a:defRPr sz="4400" b="0" i="0" u="none" strike="noStrike" cap="none">
                  <a:solidFill>
                    <a:schemeClr val="dk1"/>
                  </a:solidFill>
                  <a:latin typeface="Domine"/>
                  <a:ea typeface="Domine"/>
                  <a:cs typeface="Domine"/>
                  <a:sym typeface="Domine"/>
                </a:defRPr>
              </a:lvl5pPr>
              <a:lvl6pPr marL="457200" marR="0" lvl="5" indent="0" algn="ctr" rtl="0">
                <a:spcBef>
                  <a:spcPts val="0"/>
                </a:spcBef>
                <a:spcAft>
                  <a:spcPts val="0"/>
                </a:spcAft>
                <a:buNone/>
                <a:defRPr sz="4400" b="0" i="0" u="none" strike="noStrike" cap="none">
                  <a:solidFill>
                    <a:schemeClr val="dk1"/>
                  </a:solidFill>
                  <a:latin typeface="Domine"/>
                  <a:ea typeface="Domine"/>
                  <a:cs typeface="Domine"/>
                  <a:sym typeface="Domine"/>
                </a:defRPr>
              </a:lvl6pPr>
              <a:lvl7pPr marL="914400" marR="0" lvl="6" indent="0" algn="ctr" rtl="0">
                <a:spcBef>
                  <a:spcPts val="0"/>
                </a:spcBef>
                <a:spcAft>
                  <a:spcPts val="0"/>
                </a:spcAft>
                <a:buNone/>
                <a:defRPr sz="4400" b="0" i="0" u="none" strike="noStrike" cap="none">
                  <a:solidFill>
                    <a:schemeClr val="dk1"/>
                  </a:solidFill>
                  <a:latin typeface="Domine"/>
                  <a:ea typeface="Domine"/>
                  <a:cs typeface="Domine"/>
                  <a:sym typeface="Domine"/>
                </a:defRPr>
              </a:lvl7pPr>
              <a:lvl8pPr marL="1371600" marR="0" lvl="7" indent="0" algn="ctr" rtl="0">
                <a:spcBef>
                  <a:spcPts val="0"/>
                </a:spcBef>
                <a:spcAft>
                  <a:spcPts val="0"/>
                </a:spcAft>
                <a:buNone/>
                <a:defRPr sz="4400" b="0" i="0" u="none" strike="noStrike" cap="none">
                  <a:solidFill>
                    <a:schemeClr val="dk1"/>
                  </a:solidFill>
                  <a:latin typeface="Domine"/>
                  <a:ea typeface="Domine"/>
                  <a:cs typeface="Domine"/>
                  <a:sym typeface="Domine"/>
                </a:defRPr>
              </a:lvl8pPr>
              <a:lvl9pPr marL="1828800" marR="0" lvl="8" indent="0" algn="ctr" rtl="0">
                <a:spcBef>
                  <a:spcPts val="0"/>
                </a:spcBef>
                <a:spcAft>
                  <a:spcPts val="0"/>
                </a:spcAft>
                <a:buNone/>
                <a:defRPr sz="4400" b="0" i="0" u="none" strike="noStrike" cap="none">
                  <a:solidFill>
                    <a:schemeClr val="dk1"/>
                  </a:solidFill>
                  <a:latin typeface="Domine"/>
                  <a:ea typeface="Domine"/>
                  <a:cs typeface="Domine"/>
                  <a:sym typeface="Domine"/>
                </a:defRPr>
              </a:lvl9pPr>
            </a:lstStyle>
            <a:p>
              <a:pPr>
                <a:buSzPct val="25000"/>
              </a:pPr>
              <a:r>
                <a:rPr lang="en-US" sz="2400" kern="0" dirty="0" smtClean="0">
                  <a:solidFill>
                    <a:srgbClr val="000000"/>
                  </a:solidFill>
                  <a:latin typeface="+mn-lt"/>
                </a:rPr>
                <a:t>Division of </a:t>
              </a:r>
              <a:r>
                <a:rPr lang="en-US" sz="2400" kern="0" dirty="0" err="1" smtClean="0">
                  <a:solidFill>
                    <a:srgbClr val="000000"/>
                  </a:solidFill>
                  <a:latin typeface="+mn-lt"/>
                </a:rPr>
                <a:t>Misamis</a:t>
              </a:r>
              <a:r>
                <a:rPr lang="en-US" sz="2400" kern="0" dirty="0" smtClean="0">
                  <a:solidFill>
                    <a:srgbClr val="000000"/>
                  </a:solidFill>
                  <a:latin typeface="+mn-lt"/>
                </a:rPr>
                <a:t> Oriental</a:t>
              </a:r>
              <a:endParaRPr lang="en-US" sz="2400" kern="0" dirty="0">
                <a:solidFill>
                  <a:srgbClr val="000000"/>
                </a:solidFill>
                <a:latin typeface="+mn-lt"/>
              </a:endParaRPr>
            </a:p>
          </p:txBody>
        </p:sp>
      </p:grpSp>
    </p:spTree>
    <p:extLst>
      <p:ext uri="{BB962C8B-B14F-4D97-AF65-F5344CB8AC3E}">
        <p14:creationId xmlns:p14="http://schemas.microsoft.com/office/powerpoint/2010/main" val="2459924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1488</Words>
  <Application>Microsoft Office PowerPoint</Application>
  <PresentationFormat>Custom</PresentationFormat>
  <Paragraphs>107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Policy Guidelines on Awards and Recognition for the K to 12 Basic Education Program</vt:lpstr>
      <vt:lpstr>Policy Guidelines on the Awards and Recognition for K to 12 Basic Education Program</vt:lpstr>
      <vt:lpstr>I. What awards do we give?</vt:lpstr>
      <vt:lpstr>A. Classroom Awards</vt:lpstr>
      <vt:lpstr>B. Grade-level Awards </vt:lpstr>
      <vt:lpstr>B. Grade-level Awards </vt:lpstr>
      <vt:lpstr>C. Special Recognition </vt:lpstr>
      <vt:lpstr>II. What do awardees receive? </vt:lpstr>
      <vt:lpstr>III. How do schools determine awardees? </vt:lpstr>
      <vt:lpstr>IV. When to file and settle protests? </vt:lpstr>
      <vt:lpstr>PowerPoint Presentation</vt:lpstr>
      <vt:lpstr>The table  below shows the specific Academic Excellence Award given to learners who meet the following cut-off grades. </vt:lpstr>
      <vt:lpstr>PowerPoint Presentation</vt:lpstr>
      <vt:lpstr>PowerPoint Presentation</vt:lpstr>
      <vt:lpstr>PowerPoint Presentation</vt:lpstr>
      <vt:lpstr>PowerPoint Presentation</vt:lpstr>
      <vt:lpstr>PowerPoint Presentation</vt:lpstr>
      <vt:lpstr>Summary of Awards</vt:lpstr>
      <vt:lpstr>Summary of Awards</vt:lpstr>
      <vt:lpstr>Summary of Awards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Guidelines on Awards and Recognition for the K to 12 Basic Education Program</dc:title>
  <dc:creator>manuel escarda</dc:creator>
  <cp:lastModifiedBy>Jean V</cp:lastModifiedBy>
  <cp:revision>39</cp:revision>
  <cp:lastPrinted>2016-12-27T10:35:44Z</cp:lastPrinted>
  <dcterms:created xsi:type="dcterms:W3CDTF">2016-09-21T20:49:38Z</dcterms:created>
  <dcterms:modified xsi:type="dcterms:W3CDTF">2016-12-27T10:35:56Z</dcterms:modified>
</cp:coreProperties>
</file>