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63" r:id="rId3"/>
    <p:sldId id="265" r:id="rId4"/>
    <p:sldId id="266" r:id="rId5"/>
    <p:sldId id="270" r:id="rId6"/>
    <p:sldId id="269" r:id="rId7"/>
    <p:sldId id="282" r:id="rId8"/>
    <p:sldId id="281" r:id="rId9"/>
    <p:sldId id="301" r:id="rId10"/>
    <p:sldId id="302" r:id="rId11"/>
    <p:sldId id="284" r:id="rId12"/>
    <p:sldId id="286" r:id="rId13"/>
    <p:sldId id="288" r:id="rId14"/>
    <p:sldId id="290" r:id="rId15"/>
    <p:sldId id="304" r:id="rId16"/>
    <p:sldId id="310" r:id="rId17"/>
    <p:sldId id="312" r:id="rId18"/>
    <p:sldId id="313" r:id="rId19"/>
    <p:sldId id="315" r:id="rId20"/>
    <p:sldId id="292" r:id="rId21"/>
    <p:sldId id="294" r:id="rId22"/>
    <p:sldId id="317" r:id="rId23"/>
    <p:sldId id="298" r:id="rId24"/>
    <p:sldId id="300" r:id="rId25"/>
    <p:sldId id="318" r:id="rId26"/>
    <p:sldId id="320" r:id="rId27"/>
    <p:sldId id="321" r:id="rId28"/>
    <p:sldId id="322" r:id="rId29"/>
    <p:sldId id="324" r:id="rId30"/>
    <p:sldId id="329" r:id="rId31"/>
    <p:sldId id="330" r:id="rId32"/>
    <p:sldId id="331" r:id="rId33"/>
    <p:sldId id="332" r:id="rId34"/>
    <p:sldId id="333" r:id="rId35"/>
    <p:sldId id="334" r:id="rId36"/>
    <p:sldId id="326" r:id="rId37"/>
    <p:sldId id="32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8" d="100"/>
          <a:sy n="78" d="100"/>
        </p:scale>
        <p:origin x="-70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png"/></Relationships>
</file>

<file path=ppt/diagrams/_rels/data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image" Target="../media/image31.jpeg"/><Relationship Id="rId4" Type="http://schemas.openxmlformats.org/officeDocument/2006/relationships/image" Target="../media/image6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image" Target="../media/image8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C47DE-BEFE-4F43-9B0F-906E4AC3B8C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8CCF25A-A96C-49A1-B6D0-1E1442BDCB93}">
      <dgm:prSet phldrT="[Text]"/>
      <dgm:spPr/>
      <dgm:t>
        <a:bodyPr/>
        <a:lstStyle/>
        <a:p>
          <a:r>
            <a:rPr lang="en-US" dirty="0" smtClean="0"/>
            <a:t>CENTRAL</a:t>
          </a:r>
          <a:endParaRPr lang="en-US" dirty="0"/>
        </a:p>
      </dgm:t>
    </dgm:pt>
    <dgm:pt modelId="{BC50354F-DAEC-4CA3-B658-DFAB1C1859B9}" type="parTrans" cxnId="{353D1754-78C6-4325-927C-38C1AC7FE4EF}">
      <dgm:prSet/>
      <dgm:spPr/>
      <dgm:t>
        <a:bodyPr/>
        <a:lstStyle/>
        <a:p>
          <a:endParaRPr lang="en-US"/>
        </a:p>
      </dgm:t>
    </dgm:pt>
    <dgm:pt modelId="{89D5E3DB-A208-47C4-9476-11D907784F02}" type="sibTrans" cxnId="{353D1754-78C6-4325-927C-38C1AC7FE4EF}">
      <dgm:prSet/>
      <dgm:spPr/>
      <dgm:t>
        <a:bodyPr/>
        <a:lstStyle/>
        <a:p>
          <a:endParaRPr lang="en-US"/>
        </a:p>
      </dgm:t>
    </dgm:pt>
    <dgm:pt modelId="{DCD5D361-50F0-4C5A-B3CB-D2255529B8BE}">
      <dgm:prSet phldrT="[Text]"/>
      <dgm:spPr/>
      <dgm:t>
        <a:bodyPr/>
        <a:lstStyle/>
        <a:p>
          <a:r>
            <a:rPr lang="en-US" dirty="0" smtClean="0"/>
            <a:t>REGIONAL</a:t>
          </a:r>
          <a:endParaRPr lang="en-US" dirty="0"/>
        </a:p>
      </dgm:t>
    </dgm:pt>
    <dgm:pt modelId="{2B4C3B03-1270-49E7-9200-C2A5D5BF0A70}" type="parTrans" cxnId="{C7119350-401E-4E6F-9AE3-DA10F8B171B5}">
      <dgm:prSet/>
      <dgm:spPr/>
      <dgm:t>
        <a:bodyPr/>
        <a:lstStyle/>
        <a:p>
          <a:endParaRPr lang="en-US"/>
        </a:p>
      </dgm:t>
    </dgm:pt>
    <dgm:pt modelId="{0AC050D9-0EBA-4AD2-92BB-0887EC3C1A0D}" type="sibTrans" cxnId="{C7119350-401E-4E6F-9AE3-DA10F8B171B5}">
      <dgm:prSet/>
      <dgm:spPr/>
      <dgm:t>
        <a:bodyPr/>
        <a:lstStyle/>
        <a:p>
          <a:endParaRPr lang="en-US"/>
        </a:p>
      </dgm:t>
    </dgm:pt>
    <dgm:pt modelId="{261DFCB3-D002-4118-AAE6-C070255B2548}">
      <dgm:prSet phldrT="[Text]"/>
      <dgm:spPr/>
      <dgm:t>
        <a:bodyPr/>
        <a:lstStyle/>
        <a:p>
          <a:r>
            <a:rPr lang="en-US" dirty="0" smtClean="0"/>
            <a:t>DIVISION</a:t>
          </a:r>
          <a:endParaRPr lang="en-US" dirty="0"/>
        </a:p>
      </dgm:t>
    </dgm:pt>
    <dgm:pt modelId="{4D2D7C40-41F1-4AE9-93DB-D918F52CCDCD}" type="parTrans" cxnId="{E0C97961-DED0-42BA-9D22-F04FA5EDAF85}">
      <dgm:prSet/>
      <dgm:spPr/>
      <dgm:t>
        <a:bodyPr/>
        <a:lstStyle/>
        <a:p>
          <a:endParaRPr lang="en-US"/>
        </a:p>
      </dgm:t>
    </dgm:pt>
    <dgm:pt modelId="{BD3B64C0-E79B-4BFC-A399-D4810E346517}" type="sibTrans" cxnId="{E0C97961-DED0-42BA-9D22-F04FA5EDAF85}">
      <dgm:prSet/>
      <dgm:spPr/>
      <dgm:t>
        <a:bodyPr/>
        <a:lstStyle/>
        <a:p>
          <a:endParaRPr lang="en-US"/>
        </a:p>
      </dgm:t>
    </dgm:pt>
    <dgm:pt modelId="{BC445AD3-4DFF-4726-BBEF-035FE86244A4}">
      <dgm:prSet phldrT="[Text]"/>
      <dgm:spPr/>
      <dgm:t>
        <a:bodyPr/>
        <a:lstStyle/>
        <a:p>
          <a:r>
            <a:rPr lang="en-US" dirty="0" smtClean="0"/>
            <a:t>SCHOOLS</a:t>
          </a:r>
          <a:endParaRPr lang="en-US" dirty="0"/>
        </a:p>
      </dgm:t>
    </dgm:pt>
    <dgm:pt modelId="{D1BD87F8-0148-47CF-A8AD-6F5C5338D7CE}" type="parTrans" cxnId="{90BEF8DE-A4DF-4039-BA18-218D0A42DB07}">
      <dgm:prSet/>
      <dgm:spPr/>
      <dgm:t>
        <a:bodyPr/>
        <a:lstStyle/>
        <a:p>
          <a:endParaRPr lang="en-US"/>
        </a:p>
      </dgm:t>
    </dgm:pt>
    <dgm:pt modelId="{BD705108-68BF-4CF2-9F6F-675E18A5B372}" type="sibTrans" cxnId="{90BEF8DE-A4DF-4039-BA18-218D0A42DB07}">
      <dgm:prSet/>
      <dgm:spPr/>
      <dgm:t>
        <a:bodyPr/>
        <a:lstStyle/>
        <a:p>
          <a:endParaRPr lang="en-US"/>
        </a:p>
      </dgm:t>
    </dgm:pt>
    <dgm:pt modelId="{1AD469BC-6FFA-40E6-A096-7243BD139DDA}" type="pres">
      <dgm:prSet presAssocID="{A65C47DE-BEFE-4F43-9B0F-906E4AC3B8CF}" presName="Name0" presStyleCnt="0">
        <dgm:presLayoutVars>
          <dgm:chMax val="7"/>
          <dgm:resizeHandles val="exact"/>
        </dgm:presLayoutVars>
      </dgm:prSet>
      <dgm:spPr/>
      <dgm:t>
        <a:bodyPr/>
        <a:lstStyle/>
        <a:p>
          <a:endParaRPr lang="en-PH"/>
        </a:p>
      </dgm:t>
    </dgm:pt>
    <dgm:pt modelId="{B268CC0D-4F26-4F93-8126-ECED101D1CB6}" type="pres">
      <dgm:prSet presAssocID="{A65C47DE-BEFE-4F43-9B0F-906E4AC3B8CF}" presName="comp1" presStyleCnt="0"/>
      <dgm:spPr/>
    </dgm:pt>
    <dgm:pt modelId="{C5257EA9-7C95-4C31-926C-908C9A4D28B5}" type="pres">
      <dgm:prSet presAssocID="{A65C47DE-BEFE-4F43-9B0F-906E4AC3B8CF}" presName="circle1" presStyleLbl="node1" presStyleIdx="0" presStyleCnt="4"/>
      <dgm:spPr/>
      <dgm:t>
        <a:bodyPr/>
        <a:lstStyle/>
        <a:p>
          <a:endParaRPr lang="en-PH"/>
        </a:p>
      </dgm:t>
    </dgm:pt>
    <dgm:pt modelId="{DD70D065-FCDE-4CB4-8B6A-33AB37BDED2B}" type="pres">
      <dgm:prSet presAssocID="{A65C47DE-BEFE-4F43-9B0F-906E4AC3B8CF}" presName="c1text" presStyleLbl="node1" presStyleIdx="0" presStyleCnt="4">
        <dgm:presLayoutVars>
          <dgm:bulletEnabled val="1"/>
        </dgm:presLayoutVars>
      </dgm:prSet>
      <dgm:spPr/>
      <dgm:t>
        <a:bodyPr/>
        <a:lstStyle/>
        <a:p>
          <a:endParaRPr lang="en-PH"/>
        </a:p>
      </dgm:t>
    </dgm:pt>
    <dgm:pt modelId="{752AFD45-48CD-43F7-9225-80E5FD32F8F8}" type="pres">
      <dgm:prSet presAssocID="{A65C47DE-BEFE-4F43-9B0F-906E4AC3B8CF}" presName="comp2" presStyleCnt="0"/>
      <dgm:spPr/>
    </dgm:pt>
    <dgm:pt modelId="{5926504D-8B1F-486A-BD69-2C283F558C2B}" type="pres">
      <dgm:prSet presAssocID="{A65C47DE-BEFE-4F43-9B0F-906E4AC3B8CF}" presName="circle2" presStyleLbl="node1" presStyleIdx="1" presStyleCnt="4"/>
      <dgm:spPr/>
      <dgm:t>
        <a:bodyPr/>
        <a:lstStyle/>
        <a:p>
          <a:endParaRPr lang="en-PH"/>
        </a:p>
      </dgm:t>
    </dgm:pt>
    <dgm:pt modelId="{A4BD7A3B-DCEE-483A-883D-866DE8A287C5}" type="pres">
      <dgm:prSet presAssocID="{A65C47DE-BEFE-4F43-9B0F-906E4AC3B8CF}" presName="c2text" presStyleLbl="node1" presStyleIdx="1" presStyleCnt="4">
        <dgm:presLayoutVars>
          <dgm:bulletEnabled val="1"/>
        </dgm:presLayoutVars>
      </dgm:prSet>
      <dgm:spPr/>
      <dgm:t>
        <a:bodyPr/>
        <a:lstStyle/>
        <a:p>
          <a:endParaRPr lang="en-PH"/>
        </a:p>
      </dgm:t>
    </dgm:pt>
    <dgm:pt modelId="{A1F7A9EF-3D4A-4BDE-A7AB-7DBB35017623}" type="pres">
      <dgm:prSet presAssocID="{A65C47DE-BEFE-4F43-9B0F-906E4AC3B8CF}" presName="comp3" presStyleCnt="0"/>
      <dgm:spPr/>
    </dgm:pt>
    <dgm:pt modelId="{BD7B3C02-F3F2-4812-B15B-5139E8E026D8}" type="pres">
      <dgm:prSet presAssocID="{A65C47DE-BEFE-4F43-9B0F-906E4AC3B8CF}" presName="circle3" presStyleLbl="node1" presStyleIdx="2" presStyleCnt="4"/>
      <dgm:spPr/>
      <dgm:t>
        <a:bodyPr/>
        <a:lstStyle/>
        <a:p>
          <a:endParaRPr lang="en-PH"/>
        </a:p>
      </dgm:t>
    </dgm:pt>
    <dgm:pt modelId="{FEAA21BF-C0BC-44C4-A42E-D9FF717EF572}" type="pres">
      <dgm:prSet presAssocID="{A65C47DE-BEFE-4F43-9B0F-906E4AC3B8CF}" presName="c3text" presStyleLbl="node1" presStyleIdx="2" presStyleCnt="4">
        <dgm:presLayoutVars>
          <dgm:bulletEnabled val="1"/>
        </dgm:presLayoutVars>
      </dgm:prSet>
      <dgm:spPr/>
      <dgm:t>
        <a:bodyPr/>
        <a:lstStyle/>
        <a:p>
          <a:endParaRPr lang="en-PH"/>
        </a:p>
      </dgm:t>
    </dgm:pt>
    <dgm:pt modelId="{B2D69F9A-CA53-404D-B552-858B944B0C28}" type="pres">
      <dgm:prSet presAssocID="{A65C47DE-BEFE-4F43-9B0F-906E4AC3B8CF}" presName="comp4" presStyleCnt="0"/>
      <dgm:spPr/>
    </dgm:pt>
    <dgm:pt modelId="{DAC9FE7B-7156-4C2A-A28D-D19991BB90AD}" type="pres">
      <dgm:prSet presAssocID="{A65C47DE-BEFE-4F43-9B0F-906E4AC3B8CF}" presName="circle4" presStyleLbl="node1" presStyleIdx="3" presStyleCnt="4"/>
      <dgm:spPr/>
      <dgm:t>
        <a:bodyPr/>
        <a:lstStyle/>
        <a:p>
          <a:endParaRPr lang="en-PH"/>
        </a:p>
      </dgm:t>
    </dgm:pt>
    <dgm:pt modelId="{C5FD8168-D007-457B-8E51-6BEE4B7C1058}" type="pres">
      <dgm:prSet presAssocID="{A65C47DE-BEFE-4F43-9B0F-906E4AC3B8CF}" presName="c4text" presStyleLbl="node1" presStyleIdx="3" presStyleCnt="4">
        <dgm:presLayoutVars>
          <dgm:bulletEnabled val="1"/>
        </dgm:presLayoutVars>
      </dgm:prSet>
      <dgm:spPr/>
      <dgm:t>
        <a:bodyPr/>
        <a:lstStyle/>
        <a:p>
          <a:endParaRPr lang="en-PH"/>
        </a:p>
      </dgm:t>
    </dgm:pt>
  </dgm:ptLst>
  <dgm:cxnLst>
    <dgm:cxn modelId="{B9F84B30-F6F5-4D25-AE8A-AC4393F30F89}" type="presOf" srcId="{A65C47DE-BEFE-4F43-9B0F-906E4AC3B8CF}" destId="{1AD469BC-6FFA-40E6-A096-7243BD139DDA}" srcOrd="0" destOrd="0" presId="urn:microsoft.com/office/officeart/2005/8/layout/venn2"/>
    <dgm:cxn modelId="{4642A720-091C-499A-BBB2-2DDD39C7AFB7}" type="presOf" srcId="{DCD5D361-50F0-4C5A-B3CB-D2255529B8BE}" destId="{A4BD7A3B-DCEE-483A-883D-866DE8A287C5}" srcOrd="1" destOrd="0" presId="urn:microsoft.com/office/officeart/2005/8/layout/venn2"/>
    <dgm:cxn modelId="{27E46239-43C0-406E-AC11-898E72BA84FD}" type="presOf" srcId="{E8CCF25A-A96C-49A1-B6D0-1E1442BDCB93}" destId="{DD70D065-FCDE-4CB4-8B6A-33AB37BDED2B}" srcOrd="1" destOrd="0" presId="urn:microsoft.com/office/officeart/2005/8/layout/venn2"/>
    <dgm:cxn modelId="{90BEF8DE-A4DF-4039-BA18-218D0A42DB07}" srcId="{A65C47DE-BEFE-4F43-9B0F-906E4AC3B8CF}" destId="{BC445AD3-4DFF-4726-BBEF-035FE86244A4}" srcOrd="3" destOrd="0" parTransId="{D1BD87F8-0148-47CF-A8AD-6F5C5338D7CE}" sibTransId="{BD705108-68BF-4CF2-9F6F-675E18A5B372}"/>
    <dgm:cxn modelId="{64937DA7-A8C1-4448-B72F-4F488DA8845F}" type="presOf" srcId="{261DFCB3-D002-4118-AAE6-C070255B2548}" destId="{FEAA21BF-C0BC-44C4-A42E-D9FF717EF572}" srcOrd="1" destOrd="0" presId="urn:microsoft.com/office/officeart/2005/8/layout/venn2"/>
    <dgm:cxn modelId="{92528807-B850-4637-A19F-6CED14EB4558}" type="presOf" srcId="{E8CCF25A-A96C-49A1-B6D0-1E1442BDCB93}" destId="{C5257EA9-7C95-4C31-926C-908C9A4D28B5}" srcOrd="0" destOrd="0" presId="urn:microsoft.com/office/officeart/2005/8/layout/venn2"/>
    <dgm:cxn modelId="{8D68D9B8-DA79-4A1B-A8D9-53587B1E074E}" type="presOf" srcId="{BC445AD3-4DFF-4726-BBEF-035FE86244A4}" destId="{C5FD8168-D007-457B-8E51-6BEE4B7C1058}" srcOrd="1" destOrd="0" presId="urn:microsoft.com/office/officeart/2005/8/layout/venn2"/>
    <dgm:cxn modelId="{E0C97961-DED0-42BA-9D22-F04FA5EDAF85}" srcId="{A65C47DE-BEFE-4F43-9B0F-906E4AC3B8CF}" destId="{261DFCB3-D002-4118-AAE6-C070255B2548}" srcOrd="2" destOrd="0" parTransId="{4D2D7C40-41F1-4AE9-93DB-D918F52CCDCD}" sibTransId="{BD3B64C0-E79B-4BFC-A399-D4810E346517}"/>
    <dgm:cxn modelId="{19A50269-9E14-4AC5-94C8-2A832C0651C7}" type="presOf" srcId="{BC445AD3-4DFF-4726-BBEF-035FE86244A4}" destId="{DAC9FE7B-7156-4C2A-A28D-D19991BB90AD}" srcOrd="0" destOrd="0" presId="urn:microsoft.com/office/officeart/2005/8/layout/venn2"/>
    <dgm:cxn modelId="{353D1754-78C6-4325-927C-38C1AC7FE4EF}" srcId="{A65C47DE-BEFE-4F43-9B0F-906E4AC3B8CF}" destId="{E8CCF25A-A96C-49A1-B6D0-1E1442BDCB93}" srcOrd="0" destOrd="0" parTransId="{BC50354F-DAEC-4CA3-B658-DFAB1C1859B9}" sibTransId="{89D5E3DB-A208-47C4-9476-11D907784F02}"/>
    <dgm:cxn modelId="{FD1E8A32-379F-4719-9F48-5AB0823033BC}" type="presOf" srcId="{DCD5D361-50F0-4C5A-B3CB-D2255529B8BE}" destId="{5926504D-8B1F-486A-BD69-2C283F558C2B}" srcOrd="0" destOrd="0" presId="urn:microsoft.com/office/officeart/2005/8/layout/venn2"/>
    <dgm:cxn modelId="{C7119350-401E-4E6F-9AE3-DA10F8B171B5}" srcId="{A65C47DE-BEFE-4F43-9B0F-906E4AC3B8CF}" destId="{DCD5D361-50F0-4C5A-B3CB-D2255529B8BE}" srcOrd="1" destOrd="0" parTransId="{2B4C3B03-1270-49E7-9200-C2A5D5BF0A70}" sibTransId="{0AC050D9-0EBA-4AD2-92BB-0887EC3C1A0D}"/>
    <dgm:cxn modelId="{20B1ECEE-6EFD-489E-813F-71449710D0B7}" type="presOf" srcId="{261DFCB3-D002-4118-AAE6-C070255B2548}" destId="{BD7B3C02-F3F2-4812-B15B-5139E8E026D8}" srcOrd="0" destOrd="0" presId="urn:microsoft.com/office/officeart/2005/8/layout/venn2"/>
    <dgm:cxn modelId="{0C36A706-314B-41EE-AAB2-E0C13ED9E50E}" type="presParOf" srcId="{1AD469BC-6FFA-40E6-A096-7243BD139DDA}" destId="{B268CC0D-4F26-4F93-8126-ECED101D1CB6}" srcOrd="0" destOrd="0" presId="urn:microsoft.com/office/officeart/2005/8/layout/venn2"/>
    <dgm:cxn modelId="{FBCD8AE3-95EE-4233-9EE0-451F0F029802}" type="presParOf" srcId="{B268CC0D-4F26-4F93-8126-ECED101D1CB6}" destId="{C5257EA9-7C95-4C31-926C-908C9A4D28B5}" srcOrd="0" destOrd="0" presId="urn:microsoft.com/office/officeart/2005/8/layout/venn2"/>
    <dgm:cxn modelId="{17AF9BC3-BA0C-4F24-8A71-D86AF9345DC2}" type="presParOf" srcId="{B268CC0D-4F26-4F93-8126-ECED101D1CB6}" destId="{DD70D065-FCDE-4CB4-8B6A-33AB37BDED2B}" srcOrd="1" destOrd="0" presId="urn:microsoft.com/office/officeart/2005/8/layout/venn2"/>
    <dgm:cxn modelId="{40A1CC11-AB19-43C7-A099-C002C6F18AD7}" type="presParOf" srcId="{1AD469BC-6FFA-40E6-A096-7243BD139DDA}" destId="{752AFD45-48CD-43F7-9225-80E5FD32F8F8}" srcOrd="1" destOrd="0" presId="urn:microsoft.com/office/officeart/2005/8/layout/venn2"/>
    <dgm:cxn modelId="{49901141-C3AC-4B42-ACFA-6E6990FECEF0}" type="presParOf" srcId="{752AFD45-48CD-43F7-9225-80E5FD32F8F8}" destId="{5926504D-8B1F-486A-BD69-2C283F558C2B}" srcOrd="0" destOrd="0" presId="urn:microsoft.com/office/officeart/2005/8/layout/venn2"/>
    <dgm:cxn modelId="{3B19404B-E921-4584-AED8-BEA626DFEE45}" type="presParOf" srcId="{752AFD45-48CD-43F7-9225-80E5FD32F8F8}" destId="{A4BD7A3B-DCEE-483A-883D-866DE8A287C5}" srcOrd="1" destOrd="0" presId="urn:microsoft.com/office/officeart/2005/8/layout/venn2"/>
    <dgm:cxn modelId="{47B5AFA2-C30D-4945-8407-51B11F23495E}" type="presParOf" srcId="{1AD469BC-6FFA-40E6-A096-7243BD139DDA}" destId="{A1F7A9EF-3D4A-4BDE-A7AB-7DBB35017623}" srcOrd="2" destOrd="0" presId="urn:microsoft.com/office/officeart/2005/8/layout/venn2"/>
    <dgm:cxn modelId="{3DA56DD0-4271-4331-AF80-53C4484D696F}" type="presParOf" srcId="{A1F7A9EF-3D4A-4BDE-A7AB-7DBB35017623}" destId="{BD7B3C02-F3F2-4812-B15B-5139E8E026D8}" srcOrd="0" destOrd="0" presId="urn:microsoft.com/office/officeart/2005/8/layout/venn2"/>
    <dgm:cxn modelId="{FAB2E8B8-C86F-4586-8CC5-EC08FBF42815}" type="presParOf" srcId="{A1F7A9EF-3D4A-4BDE-A7AB-7DBB35017623}" destId="{FEAA21BF-C0BC-44C4-A42E-D9FF717EF572}" srcOrd="1" destOrd="0" presId="urn:microsoft.com/office/officeart/2005/8/layout/venn2"/>
    <dgm:cxn modelId="{147A00F8-8DBD-4CB0-B641-BA3810576873}" type="presParOf" srcId="{1AD469BC-6FFA-40E6-A096-7243BD139DDA}" destId="{B2D69F9A-CA53-404D-B552-858B944B0C28}" srcOrd="3" destOrd="0" presId="urn:microsoft.com/office/officeart/2005/8/layout/venn2"/>
    <dgm:cxn modelId="{9CEE6CDB-004A-4577-A54C-C38ADED7B137}" type="presParOf" srcId="{B2D69F9A-CA53-404D-B552-858B944B0C28}" destId="{DAC9FE7B-7156-4C2A-A28D-D19991BB90AD}" srcOrd="0" destOrd="0" presId="urn:microsoft.com/office/officeart/2005/8/layout/venn2"/>
    <dgm:cxn modelId="{07583E0A-50DF-4C7D-B513-22523B9F6E06}" type="presParOf" srcId="{B2D69F9A-CA53-404D-B552-858B944B0C28}" destId="{C5FD8168-D007-457B-8E51-6BEE4B7C1058}"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0E4203-AC19-4C7A-A5F2-6283D2E0208A}" type="doc">
      <dgm:prSet loTypeId="urn:microsoft.com/office/officeart/2005/8/layout/vList4#1" loCatId="list" qsTypeId="urn:microsoft.com/office/officeart/2005/8/quickstyle/simple4" qsCatId="simple" csTypeId="urn:microsoft.com/office/officeart/2005/8/colors/colorful5" csCatId="colorful" phldr="1"/>
      <dgm:spPr/>
      <dgm:t>
        <a:bodyPr/>
        <a:lstStyle/>
        <a:p>
          <a:endParaRPr lang="en-US"/>
        </a:p>
      </dgm:t>
    </dgm:pt>
    <dgm:pt modelId="{0CFDAFD6-C56C-4A32-83BB-F09EB1B318DB}">
      <dgm:prSet phldrT="[Text]"/>
      <dgm:spPr>
        <a:solidFill>
          <a:srgbClr val="FF3399"/>
        </a:solidFill>
      </dgm:spPr>
      <dgm:t>
        <a:bodyPr/>
        <a:lstStyle/>
        <a:p>
          <a:pPr marL="400050" indent="-400050" algn="l"/>
          <a:r>
            <a:rPr lang="en-PH" b="1" dirty="0" smtClean="0">
              <a:latin typeface="Calibri" pitchFamily="34" charset="0"/>
            </a:rPr>
            <a:t>2. Identify Individual KRAs, Objectives and Performance Indicators</a:t>
          </a:r>
          <a:endParaRPr lang="en-US" dirty="0"/>
        </a:p>
      </dgm:t>
    </dgm:pt>
    <dgm:pt modelId="{8359176E-F6F4-4D1F-87D4-1BDCB19E637F}" type="parTrans" cxnId="{BB7B616C-3D23-4A41-B30D-6D240E50D673}">
      <dgm:prSet/>
      <dgm:spPr/>
      <dgm:t>
        <a:bodyPr/>
        <a:lstStyle/>
        <a:p>
          <a:pPr algn="just"/>
          <a:endParaRPr lang="en-US"/>
        </a:p>
      </dgm:t>
    </dgm:pt>
    <dgm:pt modelId="{4E23B3AD-12BD-4A43-9670-A69F89B415C4}" type="sibTrans" cxnId="{BB7B616C-3D23-4A41-B30D-6D240E50D673}">
      <dgm:prSet/>
      <dgm:spPr/>
      <dgm:t>
        <a:bodyPr/>
        <a:lstStyle/>
        <a:p>
          <a:pPr algn="just"/>
          <a:endParaRPr lang="en-US"/>
        </a:p>
      </dgm:t>
    </dgm:pt>
    <dgm:pt modelId="{33B0ABBC-2C28-458F-89C0-5CC080D51E78}">
      <dgm:prSet phldrT="[Text]"/>
      <dgm:spPr>
        <a:solidFill>
          <a:schemeClr val="tx2">
            <a:lumMod val="50000"/>
          </a:schemeClr>
        </a:solidFill>
      </dgm:spPr>
      <dgm:t>
        <a:bodyPr/>
        <a:lstStyle/>
        <a:p>
          <a:pPr marL="400050" indent="-400050" algn="l"/>
          <a:r>
            <a:rPr lang="en-US" b="1" dirty="0" smtClean="0">
              <a:latin typeface="Calibri" pitchFamily="34" charset="0"/>
            </a:rPr>
            <a:t>3. Discuss Competencies Required and Additional Competencies Needed</a:t>
          </a:r>
          <a:endParaRPr lang="en-US" dirty="0"/>
        </a:p>
      </dgm:t>
    </dgm:pt>
    <dgm:pt modelId="{11800A5E-6D6E-44EB-8AC4-B7EE916AC607}" type="parTrans" cxnId="{363F240A-E348-4197-8AB9-F0960857DFAA}">
      <dgm:prSet/>
      <dgm:spPr/>
      <dgm:t>
        <a:bodyPr/>
        <a:lstStyle/>
        <a:p>
          <a:pPr algn="just"/>
          <a:endParaRPr lang="en-US"/>
        </a:p>
      </dgm:t>
    </dgm:pt>
    <dgm:pt modelId="{A480FDDE-5A10-4B73-8421-79CC12F89E62}" type="sibTrans" cxnId="{363F240A-E348-4197-8AB9-F0960857DFAA}">
      <dgm:prSet/>
      <dgm:spPr/>
      <dgm:t>
        <a:bodyPr/>
        <a:lstStyle/>
        <a:p>
          <a:pPr algn="just"/>
          <a:endParaRPr lang="en-US"/>
        </a:p>
      </dgm:t>
    </dgm:pt>
    <dgm:pt modelId="{AA014AB4-FE12-4D23-82BA-B4BBF09B8288}">
      <dgm:prSet phldrT="[Text]"/>
      <dgm:spPr>
        <a:solidFill>
          <a:schemeClr val="accent6">
            <a:lumMod val="75000"/>
          </a:schemeClr>
        </a:solidFill>
      </dgm:spPr>
      <dgm:t>
        <a:bodyPr/>
        <a:lstStyle/>
        <a:p>
          <a:pPr algn="l"/>
          <a:r>
            <a:rPr lang="en-US" b="1" dirty="0" smtClean="0">
              <a:latin typeface="Calibri" pitchFamily="34" charset="0"/>
            </a:rPr>
            <a:t>4. Reaching Agreement</a:t>
          </a:r>
          <a:endParaRPr lang="en-US" dirty="0"/>
        </a:p>
      </dgm:t>
    </dgm:pt>
    <dgm:pt modelId="{78766AC6-B57B-41F5-A2CA-85D361080AED}" type="parTrans" cxnId="{1902EDD2-A372-4AB1-AFAD-37A726FB0EDF}">
      <dgm:prSet/>
      <dgm:spPr/>
      <dgm:t>
        <a:bodyPr/>
        <a:lstStyle/>
        <a:p>
          <a:pPr algn="just"/>
          <a:endParaRPr lang="en-US"/>
        </a:p>
      </dgm:t>
    </dgm:pt>
    <dgm:pt modelId="{03A5758E-F77F-4B05-BEFE-AB286760513A}" type="sibTrans" cxnId="{1902EDD2-A372-4AB1-AFAD-37A726FB0EDF}">
      <dgm:prSet/>
      <dgm:spPr/>
      <dgm:t>
        <a:bodyPr/>
        <a:lstStyle/>
        <a:p>
          <a:pPr algn="just"/>
          <a:endParaRPr lang="en-US"/>
        </a:p>
      </dgm:t>
    </dgm:pt>
    <dgm:pt modelId="{CDDA6D9F-5643-4AC0-805E-9709427D5A17}">
      <dgm:prSet/>
      <dgm:spPr/>
      <dgm:t>
        <a:bodyPr/>
        <a:lstStyle/>
        <a:p>
          <a:r>
            <a:rPr lang="en-US" b="1" dirty="0" smtClean="0">
              <a:latin typeface="Calibri" pitchFamily="34" charset="0"/>
            </a:rPr>
            <a:t>1. Discuss Unit’s Objectives</a:t>
          </a:r>
          <a:endParaRPr lang="en-US" b="1" dirty="0">
            <a:latin typeface="Calibri" pitchFamily="34" charset="0"/>
          </a:endParaRPr>
        </a:p>
      </dgm:t>
    </dgm:pt>
    <dgm:pt modelId="{E7374FEB-45AA-4B52-A573-B8A7E473DDA3}" type="parTrans" cxnId="{3CBFB56B-A1EF-4BAB-B047-916396C93E90}">
      <dgm:prSet/>
      <dgm:spPr/>
      <dgm:t>
        <a:bodyPr/>
        <a:lstStyle/>
        <a:p>
          <a:endParaRPr lang="en-US"/>
        </a:p>
      </dgm:t>
    </dgm:pt>
    <dgm:pt modelId="{A81161C5-0F08-4D88-90ED-9D36F0EE2B4B}" type="sibTrans" cxnId="{3CBFB56B-A1EF-4BAB-B047-916396C93E90}">
      <dgm:prSet/>
      <dgm:spPr/>
      <dgm:t>
        <a:bodyPr/>
        <a:lstStyle/>
        <a:p>
          <a:endParaRPr lang="en-US"/>
        </a:p>
      </dgm:t>
    </dgm:pt>
    <dgm:pt modelId="{F1DC0E9D-EC02-4FAD-BD9F-4569E770804C}" type="pres">
      <dgm:prSet presAssocID="{3D0E4203-AC19-4C7A-A5F2-6283D2E0208A}" presName="linear" presStyleCnt="0">
        <dgm:presLayoutVars>
          <dgm:dir/>
          <dgm:resizeHandles val="exact"/>
        </dgm:presLayoutVars>
      </dgm:prSet>
      <dgm:spPr/>
      <dgm:t>
        <a:bodyPr/>
        <a:lstStyle/>
        <a:p>
          <a:endParaRPr lang="en-US"/>
        </a:p>
      </dgm:t>
    </dgm:pt>
    <dgm:pt modelId="{69A4804B-5A1A-4B0B-A420-7AB72CB7AC6F}" type="pres">
      <dgm:prSet presAssocID="{CDDA6D9F-5643-4AC0-805E-9709427D5A17}" presName="comp" presStyleCnt="0"/>
      <dgm:spPr/>
    </dgm:pt>
    <dgm:pt modelId="{336F876D-58C4-40D9-A4D0-1689222CF34A}" type="pres">
      <dgm:prSet presAssocID="{CDDA6D9F-5643-4AC0-805E-9709427D5A17}" presName="box" presStyleLbl="node1" presStyleIdx="0" presStyleCnt="4"/>
      <dgm:spPr/>
      <dgm:t>
        <a:bodyPr/>
        <a:lstStyle/>
        <a:p>
          <a:endParaRPr lang="en-US"/>
        </a:p>
      </dgm:t>
    </dgm:pt>
    <dgm:pt modelId="{A149219A-DD1C-466B-B70E-9BF5C2313106}" type="pres">
      <dgm:prSet presAssocID="{CDDA6D9F-5643-4AC0-805E-9709427D5A17}" presName="img" presStyleLbl="fgImgPlace1" presStyleIdx="0" presStyleCnt="4" custScaleY="108917"/>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10000" b="-10000"/>
          </a:stretch>
        </a:blipFill>
      </dgm:spPr>
      <dgm:t>
        <a:bodyPr/>
        <a:lstStyle/>
        <a:p>
          <a:endParaRPr lang="en-US"/>
        </a:p>
      </dgm:t>
    </dgm:pt>
    <dgm:pt modelId="{A7E76BE0-0EBE-4FD2-B160-DA8D18E8304C}" type="pres">
      <dgm:prSet presAssocID="{CDDA6D9F-5643-4AC0-805E-9709427D5A17}" presName="text" presStyleLbl="node1" presStyleIdx="0" presStyleCnt="4">
        <dgm:presLayoutVars>
          <dgm:bulletEnabled val="1"/>
        </dgm:presLayoutVars>
      </dgm:prSet>
      <dgm:spPr/>
      <dgm:t>
        <a:bodyPr/>
        <a:lstStyle/>
        <a:p>
          <a:endParaRPr lang="en-US"/>
        </a:p>
      </dgm:t>
    </dgm:pt>
    <dgm:pt modelId="{DFAFE39E-4068-4260-BC55-C3C87EB711D0}" type="pres">
      <dgm:prSet presAssocID="{A81161C5-0F08-4D88-90ED-9D36F0EE2B4B}" presName="spacer" presStyleCnt="0"/>
      <dgm:spPr/>
    </dgm:pt>
    <dgm:pt modelId="{D0824D70-E8F5-48C0-A0E6-A202DFB093AF}" type="pres">
      <dgm:prSet presAssocID="{0CFDAFD6-C56C-4A32-83BB-F09EB1B318DB}" presName="comp" presStyleCnt="0"/>
      <dgm:spPr/>
      <dgm:t>
        <a:bodyPr/>
        <a:lstStyle/>
        <a:p>
          <a:endParaRPr lang="en-US"/>
        </a:p>
      </dgm:t>
    </dgm:pt>
    <dgm:pt modelId="{3FFB3FBD-5C0E-40F9-9F46-F181D1147EAB}" type="pres">
      <dgm:prSet presAssocID="{0CFDAFD6-C56C-4A32-83BB-F09EB1B318DB}" presName="box" presStyleLbl="node1" presStyleIdx="1" presStyleCnt="4"/>
      <dgm:spPr/>
      <dgm:t>
        <a:bodyPr/>
        <a:lstStyle/>
        <a:p>
          <a:endParaRPr lang="en-US"/>
        </a:p>
      </dgm:t>
    </dgm:pt>
    <dgm:pt modelId="{D281A3DD-3228-458A-BE56-283CD18A819D}" type="pres">
      <dgm:prSet presAssocID="{0CFDAFD6-C56C-4A32-83BB-F09EB1B318DB}" presName="img" presStyleLbl="fgImgPlace1" presStyleIdx="1" presStyleCnt="4"/>
      <dgm:spPr>
        <a:blipFill rotWithShape="1">
          <a:blip xmlns:r="http://schemas.openxmlformats.org/officeDocument/2006/relationships" r:embed="rId2"/>
          <a:stretch>
            <a:fillRect/>
          </a:stretch>
        </a:blipFill>
      </dgm:spPr>
      <dgm:t>
        <a:bodyPr/>
        <a:lstStyle/>
        <a:p>
          <a:endParaRPr lang="en-US"/>
        </a:p>
      </dgm:t>
    </dgm:pt>
    <dgm:pt modelId="{E7FB7D57-425B-47BF-B90D-B2417EC3C588}" type="pres">
      <dgm:prSet presAssocID="{0CFDAFD6-C56C-4A32-83BB-F09EB1B318DB}" presName="text" presStyleLbl="node1" presStyleIdx="1" presStyleCnt="4">
        <dgm:presLayoutVars>
          <dgm:bulletEnabled val="1"/>
        </dgm:presLayoutVars>
      </dgm:prSet>
      <dgm:spPr/>
      <dgm:t>
        <a:bodyPr/>
        <a:lstStyle/>
        <a:p>
          <a:endParaRPr lang="en-US"/>
        </a:p>
      </dgm:t>
    </dgm:pt>
    <dgm:pt modelId="{3AC14360-CE68-4903-9796-D8F67D55E1DC}" type="pres">
      <dgm:prSet presAssocID="{4E23B3AD-12BD-4A43-9670-A69F89B415C4}" presName="spacer" presStyleCnt="0"/>
      <dgm:spPr/>
      <dgm:t>
        <a:bodyPr/>
        <a:lstStyle/>
        <a:p>
          <a:endParaRPr lang="en-US"/>
        </a:p>
      </dgm:t>
    </dgm:pt>
    <dgm:pt modelId="{C657AE7E-894F-409F-BB49-7AF3896FDB4D}" type="pres">
      <dgm:prSet presAssocID="{33B0ABBC-2C28-458F-89C0-5CC080D51E78}" presName="comp" presStyleCnt="0"/>
      <dgm:spPr/>
      <dgm:t>
        <a:bodyPr/>
        <a:lstStyle/>
        <a:p>
          <a:endParaRPr lang="en-US"/>
        </a:p>
      </dgm:t>
    </dgm:pt>
    <dgm:pt modelId="{22ACFB65-0227-45D0-96A3-A09832A3ACCD}" type="pres">
      <dgm:prSet presAssocID="{33B0ABBC-2C28-458F-89C0-5CC080D51E78}" presName="box" presStyleLbl="node1" presStyleIdx="2" presStyleCnt="4"/>
      <dgm:spPr/>
      <dgm:t>
        <a:bodyPr/>
        <a:lstStyle/>
        <a:p>
          <a:endParaRPr lang="en-US"/>
        </a:p>
      </dgm:t>
    </dgm:pt>
    <dgm:pt modelId="{D6B90414-FF13-4E99-9D3F-E1AC2F1803F6}" type="pres">
      <dgm:prSet presAssocID="{33B0ABBC-2C28-458F-89C0-5CC080D51E78}" presName="img" presStyleLbl="fgImgPlace1" presStyleIdx="2" presStyleCnt="4"/>
      <dgm:spPr>
        <a:blipFill rotWithShape="1">
          <a:blip xmlns:r="http://schemas.openxmlformats.org/officeDocument/2006/relationships" r:embed="rId3"/>
          <a:stretch>
            <a:fillRect/>
          </a:stretch>
        </a:blipFill>
      </dgm:spPr>
      <dgm:t>
        <a:bodyPr/>
        <a:lstStyle/>
        <a:p>
          <a:endParaRPr lang="en-US"/>
        </a:p>
      </dgm:t>
    </dgm:pt>
    <dgm:pt modelId="{A0DF5C19-675B-4F71-ADB8-78E344AD5116}" type="pres">
      <dgm:prSet presAssocID="{33B0ABBC-2C28-458F-89C0-5CC080D51E78}" presName="text" presStyleLbl="node1" presStyleIdx="2" presStyleCnt="4">
        <dgm:presLayoutVars>
          <dgm:bulletEnabled val="1"/>
        </dgm:presLayoutVars>
      </dgm:prSet>
      <dgm:spPr/>
      <dgm:t>
        <a:bodyPr/>
        <a:lstStyle/>
        <a:p>
          <a:endParaRPr lang="en-US"/>
        </a:p>
      </dgm:t>
    </dgm:pt>
    <dgm:pt modelId="{93F1A14D-B43E-4BFA-AA54-0C389B08478B}" type="pres">
      <dgm:prSet presAssocID="{A480FDDE-5A10-4B73-8421-79CC12F89E62}" presName="spacer" presStyleCnt="0"/>
      <dgm:spPr/>
      <dgm:t>
        <a:bodyPr/>
        <a:lstStyle/>
        <a:p>
          <a:endParaRPr lang="en-US"/>
        </a:p>
      </dgm:t>
    </dgm:pt>
    <dgm:pt modelId="{02D4CD83-FDA8-479C-90D4-80965B72DEED}" type="pres">
      <dgm:prSet presAssocID="{AA014AB4-FE12-4D23-82BA-B4BBF09B8288}" presName="comp" presStyleCnt="0"/>
      <dgm:spPr/>
      <dgm:t>
        <a:bodyPr/>
        <a:lstStyle/>
        <a:p>
          <a:endParaRPr lang="en-US"/>
        </a:p>
      </dgm:t>
    </dgm:pt>
    <dgm:pt modelId="{B2F23068-7D03-476A-9DE5-8D2AC5CE469F}" type="pres">
      <dgm:prSet presAssocID="{AA014AB4-FE12-4D23-82BA-B4BBF09B8288}" presName="box" presStyleLbl="node1" presStyleIdx="3" presStyleCnt="4"/>
      <dgm:spPr/>
      <dgm:t>
        <a:bodyPr/>
        <a:lstStyle/>
        <a:p>
          <a:endParaRPr lang="en-US"/>
        </a:p>
      </dgm:t>
    </dgm:pt>
    <dgm:pt modelId="{DFC91E20-C3E4-4ACC-A043-FC50DBBD5B84}" type="pres">
      <dgm:prSet presAssocID="{AA014AB4-FE12-4D23-82BA-B4BBF09B8288}" presName="img" presStyleLbl="fgImgPlace1" presStyleIdx="3" presStyleCnt="4"/>
      <dgm:spPr>
        <a:blipFill rotWithShape="1">
          <a:blip xmlns:r="http://schemas.openxmlformats.org/officeDocument/2006/relationships" r:embed="rId4"/>
          <a:stretch>
            <a:fillRect/>
          </a:stretch>
        </a:blipFill>
      </dgm:spPr>
      <dgm:t>
        <a:bodyPr/>
        <a:lstStyle/>
        <a:p>
          <a:endParaRPr lang="en-US"/>
        </a:p>
      </dgm:t>
    </dgm:pt>
    <dgm:pt modelId="{7BAF71A0-70FC-4B58-BFD4-01030B805200}" type="pres">
      <dgm:prSet presAssocID="{AA014AB4-FE12-4D23-82BA-B4BBF09B8288}" presName="text" presStyleLbl="node1" presStyleIdx="3" presStyleCnt="4">
        <dgm:presLayoutVars>
          <dgm:bulletEnabled val="1"/>
        </dgm:presLayoutVars>
      </dgm:prSet>
      <dgm:spPr/>
      <dgm:t>
        <a:bodyPr/>
        <a:lstStyle/>
        <a:p>
          <a:endParaRPr lang="en-US"/>
        </a:p>
      </dgm:t>
    </dgm:pt>
  </dgm:ptLst>
  <dgm:cxnLst>
    <dgm:cxn modelId="{3CBFB56B-A1EF-4BAB-B047-916396C93E90}" srcId="{3D0E4203-AC19-4C7A-A5F2-6283D2E0208A}" destId="{CDDA6D9F-5643-4AC0-805E-9709427D5A17}" srcOrd="0" destOrd="0" parTransId="{E7374FEB-45AA-4B52-A573-B8A7E473DDA3}" sibTransId="{A81161C5-0F08-4D88-90ED-9D36F0EE2B4B}"/>
    <dgm:cxn modelId="{8ED8AEDB-A56D-4753-BD4F-1AEAF643EF7B}" type="presOf" srcId="{AA014AB4-FE12-4D23-82BA-B4BBF09B8288}" destId="{B2F23068-7D03-476A-9DE5-8D2AC5CE469F}" srcOrd="0" destOrd="0" presId="urn:microsoft.com/office/officeart/2005/8/layout/vList4#1"/>
    <dgm:cxn modelId="{BB7B616C-3D23-4A41-B30D-6D240E50D673}" srcId="{3D0E4203-AC19-4C7A-A5F2-6283D2E0208A}" destId="{0CFDAFD6-C56C-4A32-83BB-F09EB1B318DB}" srcOrd="1" destOrd="0" parTransId="{8359176E-F6F4-4D1F-87D4-1BDCB19E637F}" sibTransId="{4E23B3AD-12BD-4A43-9670-A69F89B415C4}"/>
    <dgm:cxn modelId="{6BEACF8B-595B-4D97-9ED7-1F8BB44EE9F4}" type="presOf" srcId="{AA014AB4-FE12-4D23-82BA-B4BBF09B8288}" destId="{7BAF71A0-70FC-4B58-BFD4-01030B805200}" srcOrd="1" destOrd="0" presId="urn:microsoft.com/office/officeart/2005/8/layout/vList4#1"/>
    <dgm:cxn modelId="{04581ECD-50DC-4367-825E-1149EB742B36}" type="presOf" srcId="{CDDA6D9F-5643-4AC0-805E-9709427D5A17}" destId="{336F876D-58C4-40D9-A4D0-1689222CF34A}" srcOrd="0" destOrd="0" presId="urn:microsoft.com/office/officeart/2005/8/layout/vList4#1"/>
    <dgm:cxn modelId="{1902EDD2-A372-4AB1-AFAD-37A726FB0EDF}" srcId="{3D0E4203-AC19-4C7A-A5F2-6283D2E0208A}" destId="{AA014AB4-FE12-4D23-82BA-B4BBF09B8288}" srcOrd="3" destOrd="0" parTransId="{78766AC6-B57B-41F5-A2CA-85D361080AED}" sibTransId="{03A5758E-F77F-4B05-BEFE-AB286760513A}"/>
    <dgm:cxn modelId="{087430CA-E31C-4240-9333-736E84C14571}" type="presOf" srcId="{0CFDAFD6-C56C-4A32-83BB-F09EB1B318DB}" destId="{E7FB7D57-425B-47BF-B90D-B2417EC3C588}" srcOrd="1" destOrd="0" presId="urn:microsoft.com/office/officeart/2005/8/layout/vList4#1"/>
    <dgm:cxn modelId="{E48F2578-FADD-4F25-9071-8BE716065541}" type="presOf" srcId="{33B0ABBC-2C28-458F-89C0-5CC080D51E78}" destId="{22ACFB65-0227-45D0-96A3-A09832A3ACCD}" srcOrd="0" destOrd="0" presId="urn:microsoft.com/office/officeart/2005/8/layout/vList4#1"/>
    <dgm:cxn modelId="{363F240A-E348-4197-8AB9-F0960857DFAA}" srcId="{3D0E4203-AC19-4C7A-A5F2-6283D2E0208A}" destId="{33B0ABBC-2C28-458F-89C0-5CC080D51E78}" srcOrd="2" destOrd="0" parTransId="{11800A5E-6D6E-44EB-8AC4-B7EE916AC607}" sibTransId="{A480FDDE-5A10-4B73-8421-79CC12F89E62}"/>
    <dgm:cxn modelId="{F3E2E055-7AF7-456F-A617-63B3891463AE}" type="presOf" srcId="{CDDA6D9F-5643-4AC0-805E-9709427D5A17}" destId="{A7E76BE0-0EBE-4FD2-B160-DA8D18E8304C}" srcOrd="1" destOrd="0" presId="urn:microsoft.com/office/officeart/2005/8/layout/vList4#1"/>
    <dgm:cxn modelId="{E29CBFBD-2D08-4013-9542-8A79479ADAC3}" type="presOf" srcId="{33B0ABBC-2C28-458F-89C0-5CC080D51E78}" destId="{A0DF5C19-675B-4F71-ADB8-78E344AD5116}" srcOrd="1" destOrd="0" presId="urn:microsoft.com/office/officeart/2005/8/layout/vList4#1"/>
    <dgm:cxn modelId="{1FB158C0-F1C4-405D-96A5-CC00F0F810A5}" type="presOf" srcId="{3D0E4203-AC19-4C7A-A5F2-6283D2E0208A}" destId="{F1DC0E9D-EC02-4FAD-BD9F-4569E770804C}" srcOrd="0" destOrd="0" presId="urn:microsoft.com/office/officeart/2005/8/layout/vList4#1"/>
    <dgm:cxn modelId="{4A144FCE-F6BB-41D7-B352-E021F770067E}" type="presOf" srcId="{0CFDAFD6-C56C-4A32-83BB-F09EB1B318DB}" destId="{3FFB3FBD-5C0E-40F9-9F46-F181D1147EAB}" srcOrd="0" destOrd="0" presId="urn:microsoft.com/office/officeart/2005/8/layout/vList4#1"/>
    <dgm:cxn modelId="{0E1DC643-23A6-4D56-B217-7A82108E754A}" type="presParOf" srcId="{F1DC0E9D-EC02-4FAD-BD9F-4569E770804C}" destId="{69A4804B-5A1A-4B0B-A420-7AB72CB7AC6F}" srcOrd="0" destOrd="0" presId="urn:microsoft.com/office/officeart/2005/8/layout/vList4#1"/>
    <dgm:cxn modelId="{90FE5818-5321-4C29-93DF-8DEB1116E784}" type="presParOf" srcId="{69A4804B-5A1A-4B0B-A420-7AB72CB7AC6F}" destId="{336F876D-58C4-40D9-A4D0-1689222CF34A}" srcOrd="0" destOrd="0" presId="urn:microsoft.com/office/officeart/2005/8/layout/vList4#1"/>
    <dgm:cxn modelId="{A52392C4-E6D4-4B34-A59C-C355542EA664}" type="presParOf" srcId="{69A4804B-5A1A-4B0B-A420-7AB72CB7AC6F}" destId="{A149219A-DD1C-466B-B70E-9BF5C2313106}" srcOrd="1" destOrd="0" presId="urn:microsoft.com/office/officeart/2005/8/layout/vList4#1"/>
    <dgm:cxn modelId="{0B2D0436-980F-4326-8804-C422139923B8}" type="presParOf" srcId="{69A4804B-5A1A-4B0B-A420-7AB72CB7AC6F}" destId="{A7E76BE0-0EBE-4FD2-B160-DA8D18E8304C}" srcOrd="2" destOrd="0" presId="urn:microsoft.com/office/officeart/2005/8/layout/vList4#1"/>
    <dgm:cxn modelId="{D7CA22B8-6E5D-421C-B4D6-209C0AF2A048}" type="presParOf" srcId="{F1DC0E9D-EC02-4FAD-BD9F-4569E770804C}" destId="{DFAFE39E-4068-4260-BC55-C3C87EB711D0}" srcOrd="1" destOrd="0" presId="urn:microsoft.com/office/officeart/2005/8/layout/vList4#1"/>
    <dgm:cxn modelId="{382064CE-CA8F-4926-93CE-A2FFDEA44F03}" type="presParOf" srcId="{F1DC0E9D-EC02-4FAD-BD9F-4569E770804C}" destId="{D0824D70-E8F5-48C0-A0E6-A202DFB093AF}" srcOrd="2" destOrd="0" presId="urn:microsoft.com/office/officeart/2005/8/layout/vList4#1"/>
    <dgm:cxn modelId="{B09D0005-818D-4B75-9BC4-7CA882A06A8D}" type="presParOf" srcId="{D0824D70-E8F5-48C0-A0E6-A202DFB093AF}" destId="{3FFB3FBD-5C0E-40F9-9F46-F181D1147EAB}" srcOrd="0" destOrd="0" presId="urn:microsoft.com/office/officeart/2005/8/layout/vList4#1"/>
    <dgm:cxn modelId="{BC8814B9-A81F-4D8A-8B01-0AF1F0EFBE78}" type="presParOf" srcId="{D0824D70-E8F5-48C0-A0E6-A202DFB093AF}" destId="{D281A3DD-3228-458A-BE56-283CD18A819D}" srcOrd="1" destOrd="0" presId="urn:microsoft.com/office/officeart/2005/8/layout/vList4#1"/>
    <dgm:cxn modelId="{F3407B9E-EC89-40E5-8527-341ABE6C7B70}" type="presParOf" srcId="{D0824D70-E8F5-48C0-A0E6-A202DFB093AF}" destId="{E7FB7D57-425B-47BF-B90D-B2417EC3C588}" srcOrd="2" destOrd="0" presId="urn:microsoft.com/office/officeart/2005/8/layout/vList4#1"/>
    <dgm:cxn modelId="{E0FEAFAF-1AFD-4813-9005-9BC68B7268CE}" type="presParOf" srcId="{F1DC0E9D-EC02-4FAD-BD9F-4569E770804C}" destId="{3AC14360-CE68-4903-9796-D8F67D55E1DC}" srcOrd="3" destOrd="0" presId="urn:microsoft.com/office/officeart/2005/8/layout/vList4#1"/>
    <dgm:cxn modelId="{4ED65B88-F443-4E32-9051-29F6F6301D79}" type="presParOf" srcId="{F1DC0E9D-EC02-4FAD-BD9F-4569E770804C}" destId="{C657AE7E-894F-409F-BB49-7AF3896FDB4D}" srcOrd="4" destOrd="0" presId="urn:microsoft.com/office/officeart/2005/8/layout/vList4#1"/>
    <dgm:cxn modelId="{8A974D16-C050-4539-B5BC-3A15F7602E30}" type="presParOf" srcId="{C657AE7E-894F-409F-BB49-7AF3896FDB4D}" destId="{22ACFB65-0227-45D0-96A3-A09832A3ACCD}" srcOrd="0" destOrd="0" presId="urn:microsoft.com/office/officeart/2005/8/layout/vList4#1"/>
    <dgm:cxn modelId="{1E47298F-7C2E-4CC2-BF7E-D7F3A1EAA5A8}" type="presParOf" srcId="{C657AE7E-894F-409F-BB49-7AF3896FDB4D}" destId="{D6B90414-FF13-4E99-9D3F-E1AC2F1803F6}" srcOrd="1" destOrd="0" presId="urn:microsoft.com/office/officeart/2005/8/layout/vList4#1"/>
    <dgm:cxn modelId="{79C363EF-97B6-4D32-B2EB-DB1C2266E05F}" type="presParOf" srcId="{C657AE7E-894F-409F-BB49-7AF3896FDB4D}" destId="{A0DF5C19-675B-4F71-ADB8-78E344AD5116}" srcOrd="2" destOrd="0" presId="urn:microsoft.com/office/officeart/2005/8/layout/vList4#1"/>
    <dgm:cxn modelId="{7E1BAC80-83E1-497F-8839-81FC9E99C241}" type="presParOf" srcId="{F1DC0E9D-EC02-4FAD-BD9F-4569E770804C}" destId="{93F1A14D-B43E-4BFA-AA54-0C389B08478B}" srcOrd="5" destOrd="0" presId="urn:microsoft.com/office/officeart/2005/8/layout/vList4#1"/>
    <dgm:cxn modelId="{8D6687F5-B309-4DC7-A3C6-B01CDAADE9AD}" type="presParOf" srcId="{F1DC0E9D-EC02-4FAD-BD9F-4569E770804C}" destId="{02D4CD83-FDA8-479C-90D4-80965B72DEED}" srcOrd="6" destOrd="0" presId="urn:microsoft.com/office/officeart/2005/8/layout/vList4#1"/>
    <dgm:cxn modelId="{9D03D5F0-B719-4B44-8AA3-E0BEAEDF9780}" type="presParOf" srcId="{02D4CD83-FDA8-479C-90D4-80965B72DEED}" destId="{B2F23068-7D03-476A-9DE5-8D2AC5CE469F}" srcOrd="0" destOrd="0" presId="urn:microsoft.com/office/officeart/2005/8/layout/vList4#1"/>
    <dgm:cxn modelId="{8A696A9F-1D7C-48BB-A3B4-E0E379F9AE92}" type="presParOf" srcId="{02D4CD83-FDA8-479C-90D4-80965B72DEED}" destId="{DFC91E20-C3E4-4ACC-A043-FC50DBBD5B84}" srcOrd="1" destOrd="0" presId="urn:microsoft.com/office/officeart/2005/8/layout/vList4#1"/>
    <dgm:cxn modelId="{0FFEDA36-A6C2-42CA-8A5B-3AE170F4889F}" type="presParOf" srcId="{02D4CD83-FDA8-479C-90D4-80965B72DEED}" destId="{7BAF71A0-70FC-4B58-BFD4-01030B805200}"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0E4203-AC19-4C7A-A5F2-6283D2E0208A}" type="doc">
      <dgm:prSet loTypeId="urn:microsoft.com/office/officeart/2005/8/layout/vList4#2" loCatId="list" qsTypeId="urn:microsoft.com/office/officeart/2005/8/quickstyle/simple4" qsCatId="simple" csTypeId="urn:microsoft.com/office/officeart/2005/8/colors/colorful5" csCatId="colorful" phldr="1"/>
      <dgm:spPr/>
      <dgm:t>
        <a:bodyPr/>
        <a:lstStyle/>
        <a:p>
          <a:endParaRPr lang="en-US"/>
        </a:p>
      </dgm:t>
    </dgm:pt>
    <dgm:pt modelId="{0CFDAFD6-C56C-4A32-83BB-F09EB1B318DB}">
      <dgm:prSet phldrT="[Text]" custT="1"/>
      <dgm:spPr/>
      <dgm:t>
        <a:bodyPr/>
        <a:lstStyle/>
        <a:p>
          <a:r>
            <a:rPr lang="en-PH" sz="3800" b="1" dirty="0" smtClean="0">
              <a:latin typeface="Calibri" pitchFamily="34" charset="0"/>
            </a:rPr>
            <a:t>1. Performance Tracking</a:t>
          </a:r>
          <a:endParaRPr lang="en-US" sz="3800" dirty="0"/>
        </a:p>
      </dgm:t>
    </dgm:pt>
    <dgm:pt modelId="{8359176E-F6F4-4D1F-87D4-1BDCB19E637F}" type="parTrans" cxnId="{BB7B616C-3D23-4A41-B30D-6D240E50D673}">
      <dgm:prSet/>
      <dgm:spPr/>
      <dgm:t>
        <a:bodyPr/>
        <a:lstStyle/>
        <a:p>
          <a:endParaRPr lang="en-US"/>
        </a:p>
      </dgm:t>
    </dgm:pt>
    <dgm:pt modelId="{4E23B3AD-12BD-4A43-9670-A69F89B415C4}" type="sibTrans" cxnId="{BB7B616C-3D23-4A41-B30D-6D240E50D673}">
      <dgm:prSet/>
      <dgm:spPr/>
      <dgm:t>
        <a:bodyPr/>
        <a:lstStyle/>
        <a:p>
          <a:endParaRPr lang="en-US"/>
        </a:p>
      </dgm:t>
    </dgm:pt>
    <dgm:pt modelId="{33B0ABBC-2C28-458F-89C0-5CC080D51E78}">
      <dgm:prSet phldrT="[Text]" custT="1"/>
      <dgm:spPr/>
      <dgm:t>
        <a:bodyPr/>
        <a:lstStyle/>
        <a:p>
          <a:r>
            <a:rPr lang="en-US" sz="3800" b="1" dirty="0" smtClean="0">
              <a:latin typeface="Calibri" pitchFamily="34" charset="0"/>
            </a:rPr>
            <a:t>2. Coaching/Feedback</a:t>
          </a:r>
          <a:endParaRPr lang="en-US" sz="3800" dirty="0"/>
        </a:p>
      </dgm:t>
    </dgm:pt>
    <dgm:pt modelId="{11800A5E-6D6E-44EB-8AC4-B7EE916AC607}" type="parTrans" cxnId="{363F240A-E348-4197-8AB9-F0960857DFAA}">
      <dgm:prSet/>
      <dgm:spPr/>
      <dgm:t>
        <a:bodyPr/>
        <a:lstStyle/>
        <a:p>
          <a:endParaRPr lang="en-US"/>
        </a:p>
      </dgm:t>
    </dgm:pt>
    <dgm:pt modelId="{A480FDDE-5A10-4B73-8421-79CC12F89E62}" type="sibTrans" cxnId="{363F240A-E348-4197-8AB9-F0960857DFAA}">
      <dgm:prSet/>
      <dgm:spPr/>
      <dgm:t>
        <a:bodyPr/>
        <a:lstStyle/>
        <a:p>
          <a:endParaRPr lang="en-US"/>
        </a:p>
      </dgm:t>
    </dgm:pt>
    <dgm:pt modelId="{F1DC0E9D-EC02-4FAD-BD9F-4569E770804C}" type="pres">
      <dgm:prSet presAssocID="{3D0E4203-AC19-4C7A-A5F2-6283D2E0208A}" presName="linear" presStyleCnt="0">
        <dgm:presLayoutVars>
          <dgm:dir/>
          <dgm:resizeHandles val="exact"/>
        </dgm:presLayoutVars>
      </dgm:prSet>
      <dgm:spPr/>
      <dgm:t>
        <a:bodyPr/>
        <a:lstStyle/>
        <a:p>
          <a:endParaRPr lang="en-US"/>
        </a:p>
      </dgm:t>
    </dgm:pt>
    <dgm:pt modelId="{D0824D70-E8F5-48C0-A0E6-A202DFB093AF}" type="pres">
      <dgm:prSet presAssocID="{0CFDAFD6-C56C-4A32-83BB-F09EB1B318DB}" presName="comp" presStyleCnt="0"/>
      <dgm:spPr/>
      <dgm:t>
        <a:bodyPr/>
        <a:lstStyle/>
        <a:p>
          <a:endParaRPr lang="en-US"/>
        </a:p>
      </dgm:t>
    </dgm:pt>
    <dgm:pt modelId="{3FFB3FBD-5C0E-40F9-9F46-F181D1147EAB}" type="pres">
      <dgm:prSet presAssocID="{0CFDAFD6-C56C-4A32-83BB-F09EB1B318DB}" presName="box" presStyleLbl="node1" presStyleIdx="0" presStyleCnt="2"/>
      <dgm:spPr/>
      <dgm:t>
        <a:bodyPr/>
        <a:lstStyle/>
        <a:p>
          <a:endParaRPr lang="en-US"/>
        </a:p>
      </dgm:t>
    </dgm:pt>
    <dgm:pt modelId="{D281A3DD-3228-458A-BE56-283CD18A819D}" type="pres">
      <dgm:prSet presAssocID="{0CFDAFD6-C56C-4A32-83BB-F09EB1B318DB}"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t="-4000" b="-4000"/>
          </a:stretch>
        </a:blipFill>
      </dgm:spPr>
      <dgm:t>
        <a:bodyPr/>
        <a:lstStyle/>
        <a:p>
          <a:endParaRPr lang="en-US"/>
        </a:p>
      </dgm:t>
    </dgm:pt>
    <dgm:pt modelId="{E7FB7D57-425B-47BF-B90D-B2417EC3C588}" type="pres">
      <dgm:prSet presAssocID="{0CFDAFD6-C56C-4A32-83BB-F09EB1B318DB}" presName="text" presStyleLbl="node1" presStyleIdx="0" presStyleCnt="2">
        <dgm:presLayoutVars>
          <dgm:bulletEnabled val="1"/>
        </dgm:presLayoutVars>
      </dgm:prSet>
      <dgm:spPr/>
      <dgm:t>
        <a:bodyPr/>
        <a:lstStyle/>
        <a:p>
          <a:endParaRPr lang="en-US"/>
        </a:p>
      </dgm:t>
    </dgm:pt>
    <dgm:pt modelId="{3AC14360-CE68-4903-9796-D8F67D55E1DC}" type="pres">
      <dgm:prSet presAssocID="{4E23B3AD-12BD-4A43-9670-A69F89B415C4}" presName="spacer" presStyleCnt="0"/>
      <dgm:spPr/>
      <dgm:t>
        <a:bodyPr/>
        <a:lstStyle/>
        <a:p>
          <a:endParaRPr lang="en-US"/>
        </a:p>
      </dgm:t>
    </dgm:pt>
    <dgm:pt modelId="{C657AE7E-894F-409F-BB49-7AF3896FDB4D}" type="pres">
      <dgm:prSet presAssocID="{33B0ABBC-2C28-458F-89C0-5CC080D51E78}" presName="comp" presStyleCnt="0"/>
      <dgm:spPr/>
      <dgm:t>
        <a:bodyPr/>
        <a:lstStyle/>
        <a:p>
          <a:endParaRPr lang="en-US"/>
        </a:p>
      </dgm:t>
    </dgm:pt>
    <dgm:pt modelId="{22ACFB65-0227-45D0-96A3-A09832A3ACCD}" type="pres">
      <dgm:prSet presAssocID="{33B0ABBC-2C28-458F-89C0-5CC080D51E78}" presName="box" presStyleLbl="node1" presStyleIdx="1" presStyleCnt="2" custLinFactNeighborY="2281"/>
      <dgm:spPr/>
      <dgm:t>
        <a:bodyPr/>
        <a:lstStyle/>
        <a:p>
          <a:endParaRPr lang="en-US"/>
        </a:p>
      </dgm:t>
    </dgm:pt>
    <dgm:pt modelId="{D6B90414-FF13-4E99-9D3F-E1AC2F1803F6}" type="pres">
      <dgm:prSet presAssocID="{33B0ABBC-2C28-458F-89C0-5CC080D51E78}"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xmlns="" val="0"/>
              </a:ext>
            </a:extLst>
          </a:blip>
          <a:srcRect/>
          <a:stretch>
            <a:fillRect t="-10000" b="-10000"/>
          </a:stretch>
        </a:blipFill>
      </dgm:spPr>
      <dgm:t>
        <a:bodyPr/>
        <a:lstStyle/>
        <a:p>
          <a:endParaRPr lang="en-US"/>
        </a:p>
      </dgm:t>
    </dgm:pt>
    <dgm:pt modelId="{A0DF5C19-675B-4F71-ADB8-78E344AD5116}" type="pres">
      <dgm:prSet presAssocID="{33B0ABBC-2C28-458F-89C0-5CC080D51E78}" presName="text" presStyleLbl="node1" presStyleIdx="1" presStyleCnt="2">
        <dgm:presLayoutVars>
          <dgm:bulletEnabled val="1"/>
        </dgm:presLayoutVars>
      </dgm:prSet>
      <dgm:spPr/>
      <dgm:t>
        <a:bodyPr/>
        <a:lstStyle/>
        <a:p>
          <a:endParaRPr lang="en-US"/>
        </a:p>
      </dgm:t>
    </dgm:pt>
  </dgm:ptLst>
  <dgm:cxnLst>
    <dgm:cxn modelId="{7B3A756B-FB78-4866-9F6D-DB0DF7A648FB}" type="presOf" srcId="{0CFDAFD6-C56C-4A32-83BB-F09EB1B318DB}" destId="{E7FB7D57-425B-47BF-B90D-B2417EC3C588}" srcOrd="1" destOrd="0" presId="urn:microsoft.com/office/officeart/2005/8/layout/vList4#2"/>
    <dgm:cxn modelId="{BB7B616C-3D23-4A41-B30D-6D240E50D673}" srcId="{3D0E4203-AC19-4C7A-A5F2-6283D2E0208A}" destId="{0CFDAFD6-C56C-4A32-83BB-F09EB1B318DB}" srcOrd="0" destOrd="0" parTransId="{8359176E-F6F4-4D1F-87D4-1BDCB19E637F}" sibTransId="{4E23B3AD-12BD-4A43-9670-A69F89B415C4}"/>
    <dgm:cxn modelId="{363F240A-E348-4197-8AB9-F0960857DFAA}" srcId="{3D0E4203-AC19-4C7A-A5F2-6283D2E0208A}" destId="{33B0ABBC-2C28-458F-89C0-5CC080D51E78}" srcOrd="1" destOrd="0" parTransId="{11800A5E-6D6E-44EB-8AC4-B7EE916AC607}" sibTransId="{A480FDDE-5A10-4B73-8421-79CC12F89E62}"/>
    <dgm:cxn modelId="{2C7D7CAD-0F59-4D48-B1BE-2C80B1D8D3E4}" type="presOf" srcId="{33B0ABBC-2C28-458F-89C0-5CC080D51E78}" destId="{22ACFB65-0227-45D0-96A3-A09832A3ACCD}" srcOrd="0" destOrd="0" presId="urn:microsoft.com/office/officeart/2005/8/layout/vList4#2"/>
    <dgm:cxn modelId="{F1FC836E-223E-46BE-8BB0-A8527E17C50F}" type="presOf" srcId="{33B0ABBC-2C28-458F-89C0-5CC080D51E78}" destId="{A0DF5C19-675B-4F71-ADB8-78E344AD5116}" srcOrd="1" destOrd="0" presId="urn:microsoft.com/office/officeart/2005/8/layout/vList4#2"/>
    <dgm:cxn modelId="{CF799920-806F-4AD3-B27A-9CA16E837B38}" type="presOf" srcId="{0CFDAFD6-C56C-4A32-83BB-F09EB1B318DB}" destId="{3FFB3FBD-5C0E-40F9-9F46-F181D1147EAB}" srcOrd="0" destOrd="0" presId="urn:microsoft.com/office/officeart/2005/8/layout/vList4#2"/>
    <dgm:cxn modelId="{F7D098B2-E17C-4CDA-A0AB-BF7B4BE021FC}" type="presOf" srcId="{3D0E4203-AC19-4C7A-A5F2-6283D2E0208A}" destId="{F1DC0E9D-EC02-4FAD-BD9F-4569E770804C}" srcOrd="0" destOrd="0" presId="urn:microsoft.com/office/officeart/2005/8/layout/vList4#2"/>
    <dgm:cxn modelId="{BBD069A4-5D94-410C-8C56-66F2B892388D}" type="presParOf" srcId="{F1DC0E9D-EC02-4FAD-BD9F-4569E770804C}" destId="{D0824D70-E8F5-48C0-A0E6-A202DFB093AF}" srcOrd="0" destOrd="0" presId="urn:microsoft.com/office/officeart/2005/8/layout/vList4#2"/>
    <dgm:cxn modelId="{BF24858A-D931-4BF2-9B52-59514C54B129}" type="presParOf" srcId="{D0824D70-E8F5-48C0-A0E6-A202DFB093AF}" destId="{3FFB3FBD-5C0E-40F9-9F46-F181D1147EAB}" srcOrd="0" destOrd="0" presId="urn:microsoft.com/office/officeart/2005/8/layout/vList4#2"/>
    <dgm:cxn modelId="{BF63F7F8-C553-4D6A-A749-1A09708659B1}" type="presParOf" srcId="{D0824D70-E8F5-48C0-A0E6-A202DFB093AF}" destId="{D281A3DD-3228-458A-BE56-283CD18A819D}" srcOrd="1" destOrd="0" presId="urn:microsoft.com/office/officeart/2005/8/layout/vList4#2"/>
    <dgm:cxn modelId="{7478D63D-78A2-4F0F-85A7-CD11FF5E0716}" type="presParOf" srcId="{D0824D70-E8F5-48C0-A0E6-A202DFB093AF}" destId="{E7FB7D57-425B-47BF-B90D-B2417EC3C588}" srcOrd="2" destOrd="0" presId="urn:microsoft.com/office/officeart/2005/8/layout/vList4#2"/>
    <dgm:cxn modelId="{70654261-2C88-433F-9EE8-4987D7E5340D}" type="presParOf" srcId="{F1DC0E9D-EC02-4FAD-BD9F-4569E770804C}" destId="{3AC14360-CE68-4903-9796-D8F67D55E1DC}" srcOrd="1" destOrd="0" presId="urn:microsoft.com/office/officeart/2005/8/layout/vList4#2"/>
    <dgm:cxn modelId="{7AF35C61-4C9A-47CE-8115-E2A107378840}" type="presParOf" srcId="{F1DC0E9D-EC02-4FAD-BD9F-4569E770804C}" destId="{C657AE7E-894F-409F-BB49-7AF3896FDB4D}" srcOrd="2" destOrd="0" presId="urn:microsoft.com/office/officeart/2005/8/layout/vList4#2"/>
    <dgm:cxn modelId="{4E51FF8C-979B-42CC-AC01-3712757C41E9}" type="presParOf" srcId="{C657AE7E-894F-409F-BB49-7AF3896FDB4D}" destId="{22ACFB65-0227-45D0-96A3-A09832A3ACCD}" srcOrd="0" destOrd="0" presId="urn:microsoft.com/office/officeart/2005/8/layout/vList4#2"/>
    <dgm:cxn modelId="{FE64D98E-6C0C-419B-9E7F-01315249DE6B}" type="presParOf" srcId="{C657AE7E-894F-409F-BB49-7AF3896FDB4D}" destId="{D6B90414-FF13-4E99-9D3F-E1AC2F1803F6}" srcOrd="1" destOrd="0" presId="urn:microsoft.com/office/officeart/2005/8/layout/vList4#2"/>
    <dgm:cxn modelId="{5BBCC306-0653-4593-BA28-C5AFF34EF67D}" type="presParOf" srcId="{C657AE7E-894F-409F-BB49-7AF3896FDB4D}" destId="{A0DF5C19-675B-4F71-ADB8-78E344AD5116}"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0E4203-AC19-4C7A-A5F2-6283D2E0208A}" type="doc">
      <dgm:prSet loTypeId="urn:microsoft.com/office/officeart/2005/8/layout/vList4#3" loCatId="list" qsTypeId="urn:microsoft.com/office/officeart/2005/8/quickstyle/simple4" qsCatId="simple" csTypeId="urn:microsoft.com/office/officeart/2005/8/colors/colorful3" csCatId="colorful" phldr="1"/>
      <dgm:spPr/>
      <dgm:t>
        <a:bodyPr/>
        <a:lstStyle/>
        <a:p>
          <a:endParaRPr lang="en-US"/>
        </a:p>
      </dgm:t>
    </dgm:pt>
    <dgm:pt modelId="{0CFDAFD6-C56C-4A32-83BB-F09EB1B318DB}">
      <dgm:prSet phldrT="[Text]" custT="1"/>
      <dgm:spPr/>
      <dgm:t>
        <a:bodyPr/>
        <a:lstStyle/>
        <a:p>
          <a:r>
            <a:rPr lang="en-PH" sz="3800" b="1" dirty="0" smtClean="0">
              <a:latin typeface="Calibri" pitchFamily="34" charset="0"/>
            </a:rPr>
            <a:t>1. Review Performance</a:t>
          </a:r>
          <a:endParaRPr lang="en-US" sz="3800" dirty="0"/>
        </a:p>
      </dgm:t>
    </dgm:pt>
    <dgm:pt modelId="{8359176E-F6F4-4D1F-87D4-1BDCB19E637F}" type="parTrans" cxnId="{BB7B616C-3D23-4A41-B30D-6D240E50D673}">
      <dgm:prSet/>
      <dgm:spPr/>
      <dgm:t>
        <a:bodyPr/>
        <a:lstStyle/>
        <a:p>
          <a:endParaRPr lang="en-US"/>
        </a:p>
      </dgm:t>
    </dgm:pt>
    <dgm:pt modelId="{4E23B3AD-12BD-4A43-9670-A69F89B415C4}" type="sibTrans" cxnId="{BB7B616C-3D23-4A41-B30D-6D240E50D673}">
      <dgm:prSet/>
      <dgm:spPr/>
      <dgm:t>
        <a:bodyPr/>
        <a:lstStyle/>
        <a:p>
          <a:endParaRPr lang="en-US"/>
        </a:p>
      </dgm:t>
    </dgm:pt>
    <dgm:pt modelId="{33B0ABBC-2C28-458F-89C0-5CC080D51E78}">
      <dgm:prSet phldrT="[Text]" custT="1"/>
      <dgm:spPr/>
      <dgm:t>
        <a:bodyPr/>
        <a:lstStyle/>
        <a:p>
          <a:pPr marL="514350" indent="-514350"/>
          <a:r>
            <a:rPr lang="en-US" sz="3800" b="1" dirty="0" smtClean="0">
              <a:latin typeface="Calibri" pitchFamily="34" charset="0"/>
            </a:rPr>
            <a:t>2. </a:t>
          </a:r>
          <a:r>
            <a:rPr lang="en-US" sz="3800" b="1" dirty="0" smtClean="0">
              <a:latin typeface="Calibri" pitchFamily="34" charset="0"/>
              <a:cs typeface="Calibri" pitchFamily="34" charset="0"/>
            </a:rPr>
            <a:t>Discuss Strengths and Improvement Needs</a:t>
          </a:r>
          <a:endParaRPr lang="en-US" sz="3800" dirty="0"/>
        </a:p>
      </dgm:t>
    </dgm:pt>
    <dgm:pt modelId="{11800A5E-6D6E-44EB-8AC4-B7EE916AC607}" type="parTrans" cxnId="{363F240A-E348-4197-8AB9-F0960857DFAA}">
      <dgm:prSet/>
      <dgm:spPr/>
      <dgm:t>
        <a:bodyPr/>
        <a:lstStyle/>
        <a:p>
          <a:endParaRPr lang="en-US"/>
        </a:p>
      </dgm:t>
    </dgm:pt>
    <dgm:pt modelId="{A480FDDE-5A10-4B73-8421-79CC12F89E62}" type="sibTrans" cxnId="{363F240A-E348-4197-8AB9-F0960857DFAA}">
      <dgm:prSet/>
      <dgm:spPr/>
      <dgm:t>
        <a:bodyPr/>
        <a:lstStyle/>
        <a:p>
          <a:endParaRPr lang="en-US"/>
        </a:p>
      </dgm:t>
    </dgm:pt>
    <dgm:pt modelId="{F1DC0E9D-EC02-4FAD-BD9F-4569E770804C}" type="pres">
      <dgm:prSet presAssocID="{3D0E4203-AC19-4C7A-A5F2-6283D2E0208A}" presName="linear" presStyleCnt="0">
        <dgm:presLayoutVars>
          <dgm:dir/>
          <dgm:resizeHandles val="exact"/>
        </dgm:presLayoutVars>
      </dgm:prSet>
      <dgm:spPr/>
      <dgm:t>
        <a:bodyPr/>
        <a:lstStyle/>
        <a:p>
          <a:endParaRPr lang="en-US"/>
        </a:p>
      </dgm:t>
    </dgm:pt>
    <dgm:pt modelId="{D0824D70-E8F5-48C0-A0E6-A202DFB093AF}" type="pres">
      <dgm:prSet presAssocID="{0CFDAFD6-C56C-4A32-83BB-F09EB1B318DB}" presName="comp" presStyleCnt="0"/>
      <dgm:spPr/>
      <dgm:t>
        <a:bodyPr/>
        <a:lstStyle/>
        <a:p>
          <a:endParaRPr lang="en-US"/>
        </a:p>
      </dgm:t>
    </dgm:pt>
    <dgm:pt modelId="{3FFB3FBD-5C0E-40F9-9F46-F181D1147EAB}" type="pres">
      <dgm:prSet presAssocID="{0CFDAFD6-C56C-4A32-83BB-F09EB1B318DB}" presName="box" presStyleLbl="node1" presStyleIdx="0" presStyleCnt="2"/>
      <dgm:spPr/>
      <dgm:t>
        <a:bodyPr/>
        <a:lstStyle/>
        <a:p>
          <a:endParaRPr lang="en-US"/>
        </a:p>
      </dgm:t>
    </dgm:pt>
    <dgm:pt modelId="{D281A3DD-3228-458A-BE56-283CD18A819D}" type="pres">
      <dgm:prSet presAssocID="{0CFDAFD6-C56C-4A32-83BB-F09EB1B318DB}" presName="img" presStyleLbl="fgImgPlace1" presStyleIdx="0" presStyleCnt="2"/>
      <dgm:spPr/>
      <dgm:t>
        <a:bodyPr/>
        <a:lstStyle/>
        <a:p>
          <a:endParaRPr lang="en-US"/>
        </a:p>
      </dgm:t>
    </dgm:pt>
    <dgm:pt modelId="{E7FB7D57-425B-47BF-B90D-B2417EC3C588}" type="pres">
      <dgm:prSet presAssocID="{0CFDAFD6-C56C-4A32-83BB-F09EB1B318DB}" presName="text" presStyleLbl="node1" presStyleIdx="0" presStyleCnt="2">
        <dgm:presLayoutVars>
          <dgm:bulletEnabled val="1"/>
        </dgm:presLayoutVars>
      </dgm:prSet>
      <dgm:spPr/>
      <dgm:t>
        <a:bodyPr/>
        <a:lstStyle/>
        <a:p>
          <a:endParaRPr lang="en-US"/>
        </a:p>
      </dgm:t>
    </dgm:pt>
    <dgm:pt modelId="{3AC14360-CE68-4903-9796-D8F67D55E1DC}" type="pres">
      <dgm:prSet presAssocID="{4E23B3AD-12BD-4A43-9670-A69F89B415C4}" presName="spacer" presStyleCnt="0"/>
      <dgm:spPr/>
      <dgm:t>
        <a:bodyPr/>
        <a:lstStyle/>
        <a:p>
          <a:endParaRPr lang="en-US"/>
        </a:p>
      </dgm:t>
    </dgm:pt>
    <dgm:pt modelId="{C657AE7E-894F-409F-BB49-7AF3896FDB4D}" type="pres">
      <dgm:prSet presAssocID="{33B0ABBC-2C28-458F-89C0-5CC080D51E78}" presName="comp" presStyleCnt="0"/>
      <dgm:spPr/>
      <dgm:t>
        <a:bodyPr/>
        <a:lstStyle/>
        <a:p>
          <a:endParaRPr lang="en-US"/>
        </a:p>
      </dgm:t>
    </dgm:pt>
    <dgm:pt modelId="{22ACFB65-0227-45D0-96A3-A09832A3ACCD}" type="pres">
      <dgm:prSet presAssocID="{33B0ABBC-2C28-458F-89C0-5CC080D51E78}" presName="box" presStyleLbl="node1" presStyleIdx="1" presStyleCnt="2" custLinFactNeighborY="2281"/>
      <dgm:spPr/>
      <dgm:t>
        <a:bodyPr/>
        <a:lstStyle/>
        <a:p>
          <a:endParaRPr lang="en-US"/>
        </a:p>
      </dgm:t>
    </dgm:pt>
    <dgm:pt modelId="{D6B90414-FF13-4E99-9D3F-E1AC2F1803F6}" type="pres">
      <dgm:prSet presAssocID="{33B0ABBC-2C28-458F-89C0-5CC080D51E78}" presName="img" presStyleLbl="fgImgPlace1" presStyleIdx="1" presStyleCnt="2"/>
      <dgm:spPr/>
      <dgm:t>
        <a:bodyPr/>
        <a:lstStyle/>
        <a:p>
          <a:endParaRPr lang="en-US"/>
        </a:p>
      </dgm:t>
    </dgm:pt>
    <dgm:pt modelId="{A0DF5C19-675B-4F71-ADB8-78E344AD5116}" type="pres">
      <dgm:prSet presAssocID="{33B0ABBC-2C28-458F-89C0-5CC080D51E78}" presName="text" presStyleLbl="node1" presStyleIdx="1" presStyleCnt="2">
        <dgm:presLayoutVars>
          <dgm:bulletEnabled val="1"/>
        </dgm:presLayoutVars>
      </dgm:prSet>
      <dgm:spPr/>
      <dgm:t>
        <a:bodyPr/>
        <a:lstStyle/>
        <a:p>
          <a:endParaRPr lang="en-US"/>
        </a:p>
      </dgm:t>
    </dgm:pt>
  </dgm:ptLst>
  <dgm:cxnLst>
    <dgm:cxn modelId="{BB7B616C-3D23-4A41-B30D-6D240E50D673}" srcId="{3D0E4203-AC19-4C7A-A5F2-6283D2E0208A}" destId="{0CFDAFD6-C56C-4A32-83BB-F09EB1B318DB}" srcOrd="0" destOrd="0" parTransId="{8359176E-F6F4-4D1F-87D4-1BDCB19E637F}" sibTransId="{4E23B3AD-12BD-4A43-9670-A69F89B415C4}"/>
    <dgm:cxn modelId="{363F240A-E348-4197-8AB9-F0960857DFAA}" srcId="{3D0E4203-AC19-4C7A-A5F2-6283D2E0208A}" destId="{33B0ABBC-2C28-458F-89C0-5CC080D51E78}" srcOrd="1" destOrd="0" parTransId="{11800A5E-6D6E-44EB-8AC4-B7EE916AC607}" sibTransId="{A480FDDE-5A10-4B73-8421-79CC12F89E62}"/>
    <dgm:cxn modelId="{0E76A26C-F0B3-4FC1-A2C7-E656111B80B2}" type="presOf" srcId="{3D0E4203-AC19-4C7A-A5F2-6283D2E0208A}" destId="{F1DC0E9D-EC02-4FAD-BD9F-4569E770804C}" srcOrd="0" destOrd="0" presId="urn:microsoft.com/office/officeart/2005/8/layout/vList4#3"/>
    <dgm:cxn modelId="{B8DA0078-A19B-4EE1-B4C4-1E9FFE61DA6B}" type="presOf" srcId="{33B0ABBC-2C28-458F-89C0-5CC080D51E78}" destId="{22ACFB65-0227-45D0-96A3-A09832A3ACCD}" srcOrd="0" destOrd="0" presId="urn:microsoft.com/office/officeart/2005/8/layout/vList4#3"/>
    <dgm:cxn modelId="{686DF66D-A08C-4882-BD9D-086FFDFADAD2}" type="presOf" srcId="{0CFDAFD6-C56C-4A32-83BB-F09EB1B318DB}" destId="{3FFB3FBD-5C0E-40F9-9F46-F181D1147EAB}" srcOrd="0" destOrd="0" presId="urn:microsoft.com/office/officeart/2005/8/layout/vList4#3"/>
    <dgm:cxn modelId="{13820CE6-5681-4F5F-90B1-5184DDD0DC43}" type="presOf" srcId="{0CFDAFD6-C56C-4A32-83BB-F09EB1B318DB}" destId="{E7FB7D57-425B-47BF-B90D-B2417EC3C588}" srcOrd="1" destOrd="0" presId="urn:microsoft.com/office/officeart/2005/8/layout/vList4#3"/>
    <dgm:cxn modelId="{39D8ECDF-22D3-44AF-ADE9-D78100D94619}" type="presOf" srcId="{33B0ABBC-2C28-458F-89C0-5CC080D51E78}" destId="{A0DF5C19-675B-4F71-ADB8-78E344AD5116}" srcOrd="1" destOrd="0" presId="urn:microsoft.com/office/officeart/2005/8/layout/vList4#3"/>
    <dgm:cxn modelId="{8614075F-4877-420A-A25C-71E238A9D97A}" type="presParOf" srcId="{F1DC0E9D-EC02-4FAD-BD9F-4569E770804C}" destId="{D0824D70-E8F5-48C0-A0E6-A202DFB093AF}" srcOrd="0" destOrd="0" presId="urn:microsoft.com/office/officeart/2005/8/layout/vList4#3"/>
    <dgm:cxn modelId="{0839B4DD-4B5E-4935-AE13-9EA1392017AB}" type="presParOf" srcId="{D0824D70-E8F5-48C0-A0E6-A202DFB093AF}" destId="{3FFB3FBD-5C0E-40F9-9F46-F181D1147EAB}" srcOrd="0" destOrd="0" presId="urn:microsoft.com/office/officeart/2005/8/layout/vList4#3"/>
    <dgm:cxn modelId="{C9BC426F-F187-4133-A294-75FB76BC4B4B}" type="presParOf" srcId="{D0824D70-E8F5-48C0-A0E6-A202DFB093AF}" destId="{D281A3DD-3228-458A-BE56-283CD18A819D}" srcOrd="1" destOrd="0" presId="urn:microsoft.com/office/officeart/2005/8/layout/vList4#3"/>
    <dgm:cxn modelId="{C469346C-DC53-4173-9A01-BE58C95342C8}" type="presParOf" srcId="{D0824D70-E8F5-48C0-A0E6-A202DFB093AF}" destId="{E7FB7D57-425B-47BF-B90D-B2417EC3C588}" srcOrd="2" destOrd="0" presId="urn:microsoft.com/office/officeart/2005/8/layout/vList4#3"/>
    <dgm:cxn modelId="{A9535027-54EF-4F70-92FE-729E6B144976}" type="presParOf" srcId="{F1DC0E9D-EC02-4FAD-BD9F-4569E770804C}" destId="{3AC14360-CE68-4903-9796-D8F67D55E1DC}" srcOrd="1" destOrd="0" presId="urn:microsoft.com/office/officeart/2005/8/layout/vList4#3"/>
    <dgm:cxn modelId="{04DFE8FC-0E18-48BA-B98C-82B961BFDE1C}" type="presParOf" srcId="{F1DC0E9D-EC02-4FAD-BD9F-4569E770804C}" destId="{C657AE7E-894F-409F-BB49-7AF3896FDB4D}" srcOrd="2" destOrd="0" presId="urn:microsoft.com/office/officeart/2005/8/layout/vList4#3"/>
    <dgm:cxn modelId="{C142BE2F-9992-4460-8239-6FFA30550EA6}" type="presParOf" srcId="{C657AE7E-894F-409F-BB49-7AF3896FDB4D}" destId="{22ACFB65-0227-45D0-96A3-A09832A3ACCD}" srcOrd="0" destOrd="0" presId="urn:microsoft.com/office/officeart/2005/8/layout/vList4#3"/>
    <dgm:cxn modelId="{13783DC8-0F4A-4568-B0B6-153397A58250}" type="presParOf" srcId="{C657AE7E-894F-409F-BB49-7AF3896FDB4D}" destId="{D6B90414-FF13-4E99-9D3F-E1AC2F1803F6}" srcOrd="1" destOrd="0" presId="urn:microsoft.com/office/officeart/2005/8/layout/vList4#3"/>
    <dgm:cxn modelId="{B8663D67-F5E9-452B-ADBA-58EEAAF6C44E}" type="presParOf" srcId="{C657AE7E-894F-409F-BB49-7AF3896FDB4D}" destId="{A0DF5C19-675B-4F71-ADB8-78E344AD5116}" srcOrd="2" destOrd="0" presId="urn:microsoft.com/office/officeart/2005/8/layout/vList4#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0E4203-AC19-4C7A-A5F2-6283D2E0208A}" type="doc">
      <dgm:prSet loTypeId="urn:microsoft.com/office/officeart/2005/8/layout/vList4#4" loCatId="list" qsTypeId="urn:microsoft.com/office/officeart/2005/8/quickstyle/simple4" qsCatId="simple" csTypeId="urn:microsoft.com/office/officeart/2005/8/colors/colorful4" csCatId="colorful" phldr="1"/>
      <dgm:spPr/>
      <dgm:t>
        <a:bodyPr/>
        <a:lstStyle/>
        <a:p>
          <a:endParaRPr lang="en-US"/>
        </a:p>
      </dgm:t>
    </dgm:pt>
    <dgm:pt modelId="{0CFDAFD6-C56C-4A32-83BB-F09EB1B318DB}">
      <dgm:prSet phldrT="[Text]" custT="1"/>
      <dgm:spPr/>
      <dgm:t>
        <a:bodyPr/>
        <a:lstStyle/>
        <a:p>
          <a:r>
            <a:rPr lang="en-PH" sz="3800" b="1" dirty="0" smtClean="0">
              <a:latin typeface="Calibri" pitchFamily="34" charset="0"/>
            </a:rPr>
            <a:t>1. Rewards</a:t>
          </a:r>
          <a:endParaRPr lang="en-US" sz="3800" dirty="0"/>
        </a:p>
      </dgm:t>
    </dgm:pt>
    <dgm:pt modelId="{8359176E-F6F4-4D1F-87D4-1BDCB19E637F}" type="parTrans" cxnId="{BB7B616C-3D23-4A41-B30D-6D240E50D673}">
      <dgm:prSet/>
      <dgm:spPr/>
      <dgm:t>
        <a:bodyPr/>
        <a:lstStyle/>
        <a:p>
          <a:endParaRPr lang="en-US"/>
        </a:p>
      </dgm:t>
    </dgm:pt>
    <dgm:pt modelId="{4E23B3AD-12BD-4A43-9670-A69F89B415C4}" type="sibTrans" cxnId="{BB7B616C-3D23-4A41-B30D-6D240E50D673}">
      <dgm:prSet/>
      <dgm:spPr/>
      <dgm:t>
        <a:bodyPr/>
        <a:lstStyle/>
        <a:p>
          <a:endParaRPr lang="en-US"/>
        </a:p>
      </dgm:t>
    </dgm:pt>
    <dgm:pt modelId="{33B0ABBC-2C28-458F-89C0-5CC080D51E78}">
      <dgm:prSet phldrT="[Text]" custT="1"/>
      <dgm:spPr/>
      <dgm:t>
        <a:bodyPr/>
        <a:lstStyle/>
        <a:p>
          <a:r>
            <a:rPr lang="en-US" sz="3800" b="1" dirty="0" smtClean="0">
              <a:latin typeface="Calibri" pitchFamily="34" charset="0"/>
            </a:rPr>
            <a:t>2. </a:t>
          </a:r>
          <a:r>
            <a:rPr lang="en-US" sz="3800" b="1" dirty="0" smtClean="0">
              <a:latin typeface="Calibri" pitchFamily="34" charset="0"/>
              <a:cs typeface="Calibri" pitchFamily="34" charset="0"/>
            </a:rPr>
            <a:t>Development Planning</a:t>
          </a:r>
          <a:endParaRPr lang="en-US" sz="3800" dirty="0"/>
        </a:p>
      </dgm:t>
    </dgm:pt>
    <dgm:pt modelId="{11800A5E-6D6E-44EB-8AC4-B7EE916AC607}" type="parTrans" cxnId="{363F240A-E348-4197-8AB9-F0960857DFAA}">
      <dgm:prSet/>
      <dgm:spPr/>
      <dgm:t>
        <a:bodyPr/>
        <a:lstStyle/>
        <a:p>
          <a:endParaRPr lang="en-US"/>
        </a:p>
      </dgm:t>
    </dgm:pt>
    <dgm:pt modelId="{A480FDDE-5A10-4B73-8421-79CC12F89E62}" type="sibTrans" cxnId="{363F240A-E348-4197-8AB9-F0960857DFAA}">
      <dgm:prSet/>
      <dgm:spPr/>
      <dgm:t>
        <a:bodyPr/>
        <a:lstStyle/>
        <a:p>
          <a:endParaRPr lang="en-US"/>
        </a:p>
      </dgm:t>
    </dgm:pt>
    <dgm:pt modelId="{F1DC0E9D-EC02-4FAD-BD9F-4569E770804C}" type="pres">
      <dgm:prSet presAssocID="{3D0E4203-AC19-4C7A-A5F2-6283D2E0208A}" presName="linear" presStyleCnt="0">
        <dgm:presLayoutVars>
          <dgm:dir/>
          <dgm:resizeHandles val="exact"/>
        </dgm:presLayoutVars>
      </dgm:prSet>
      <dgm:spPr/>
      <dgm:t>
        <a:bodyPr/>
        <a:lstStyle/>
        <a:p>
          <a:endParaRPr lang="en-US"/>
        </a:p>
      </dgm:t>
    </dgm:pt>
    <dgm:pt modelId="{D0824D70-E8F5-48C0-A0E6-A202DFB093AF}" type="pres">
      <dgm:prSet presAssocID="{0CFDAFD6-C56C-4A32-83BB-F09EB1B318DB}" presName="comp" presStyleCnt="0"/>
      <dgm:spPr/>
      <dgm:t>
        <a:bodyPr/>
        <a:lstStyle/>
        <a:p>
          <a:endParaRPr lang="en-US"/>
        </a:p>
      </dgm:t>
    </dgm:pt>
    <dgm:pt modelId="{3FFB3FBD-5C0E-40F9-9F46-F181D1147EAB}" type="pres">
      <dgm:prSet presAssocID="{0CFDAFD6-C56C-4A32-83BB-F09EB1B318DB}" presName="box" presStyleLbl="node1" presStyleIdx="0" presStyleCnt="2"/>
      <dgm:spPr/>
      <dgm:t>
        <a:bodyPr/>
        <a:lstStyle/>
        <a:p>
          <a:endParaRPr lang="en-US"/>
        </a:p>
      </dgm:t>
    </dgm:pt>
    <dgm:pt modelId="{D281A3DD-3228-458A-BE56-283CD18A819D}" type="pres">
      <dgm:prSet presAssocID="{0CFDAFD6-C56C-4A32-83BB-F09EB1B318DB}" presName="img" presStyleLbl="fgImgPlace1" presStyleIdx="0" presStyleCnt="2"/>
      <dgm:spPr/>
      <dgm:t>
        <a:bodyPr/>
        <a:lstStyle/>
        <a:p>
          <a:endParaRPr lang="en-US"/>
        </a:p>
      </dgm:t>
    </dgm:pt>
    <dgm:pt modelId="{E7FB7D57-425B-47BF-B90D-B2417EC3C588}" type="pres">
      <dgm:prSet presAssocID="{0CFDAFD6-C56C-4A32-83BB-F09EB1B318DB}" presName="text" presStyleLbl="node1" presStyleIdx="0" presStyleCnt="2">
        <dgm:presLayoutVars>
          <dgm:bulletEnabled val="1"/>
        </dgm:presLayoutVars>
      </dgm:prSet>
      <dgm:spPr/>
      <dgm:t>
        <a:bodyPr/>
        <a:lstStyle/>
        <a:p>
          <a:endParaRPr lang="en-US"/>
        </a:p>
      </dgm:t>
    </dgm:pt>
    <dgm:pt modelId="{3AC14360-CE68-4903-9796-D8F67D55E1DC}" type="pres">
      <dgm:prSet presAssocID="{4E23B3AD-12BD-4A43-9670-A69F89B415C4}" presName="spacer" presStyleCnt="0"/>
      <dgm:spPr/>
      <dgm:t>
        <a:bodyPr/>
        <a:lstStyle/>
        <a:p>
          <a:endParaRPr lang="en-US"/>
        </a:p>
      </dgm:t>
    </dgm:pt>
    <dgm:pt modelId="{C657AE7E-894F-409F-BB49-7AF3896FDB4D}" type="pres">
      <dgm:prSet presAssocID="{33B0ABBC-2C28-458F-89C0-5CC080D51E78}" presName="comp" presStyleCnt="0"/>
      <dgm:spPr/>
      <dgm:t>
        <a:bodyPr/>
        <a:lstStyle/>
        <a:p>
          <a:endParaRPr lang="en-US"/>
        </a:p>
      </dgm:t>
    </dgm:pt>
    <dgm:pt modelId="{22ACFB65-0227-45D0-96A3-A09832A3ACCD}" type="pres">
      <dgm:prSet presAssocID="{33B0ABBC-2C28-458F-89C0-5CC080D51E78}" presName="box" presStyleLbl="node1" presStyleIdx="1" presStyleCnt="2" custLinFactNeighborY="2281"/>
      <dgm:spPr/>
      <dgm:t>
        <a:bodyPr/>
        <a:lstStyle/>
        <a:p>
          <a:endParaRPr lang="en-US"/>
        </a:p>
      </dgm:t>
    </dgm:pt>
    <dgm:pt modelId="{D6B90414-FF13-4E99-9D3F-E1AC2F1803F6}" type="pres">
      <dgm:prSet presAssocID="{33B0ABBC-2C28-458F-89C0-5CC080D51E78}" presName="img" presStyleLbl="fgImgPlace1" presStyleIdx="1" presStyleCnt="2"/>
      <dgm:spPr/>
      <dgm:t>
        <a:bodyPr/>
        <a:lstStyle/>
        <a:p>
          <a:endParaRPr lang="en-US"/>
        </a:p>
      </dgm:t>
    </dgm:pt>
    <dgm:pt modelId="{A0DF5C19-675B-4F71-ADB8-78E344AD5116}" type="pres">
      <dgm:prSet presAssocID="{33B0ABBC-2C28-458F-89C0-5CC080D51E78}" presName="text" presStyleLbl="node1" presStyleIdx="1" presStyleCnt="2">
        <dgm:presLayoutVars>
          <dgm:bulletEnabled val="1"/>
        </dgm:presLayoutVars>
      </dgm:prSet>
      <dgm:spPr/>
      <dgm:t>
        <a:bodyPr/>
        <a:lstStyle/>
        <a:p>
          <a:endParaRPr lang="en-US"/>
        </a:p>
      </dgm:t>
    </dgm:pt>
  </dgm:ptLst>
  <dgm:cxnLst>
    <dgm:cxn modelId="{BB7B616C-3D23-4A41-B30D-6D240E50D673}" srcId="{3D0E4203-AC19-4C7A-A5F2-6283D2E0208A}" destId="{0CFDAFD6-C56C-4A32-83BB-F09EB1B318DB}" srcOrd="0" destOrd="0" parTransId="{8359176E-F6F4-4D1F-87D4-1BDCB19E637F}" sibTransId="{4E23B3AD-12BD-4A43-9670-A69F89B415C4}"/>
    <dgm:cxn modelId="{F0B8A4E5-5007-4538-9118-37F0027299B9}" type="presOf" srcId="{3D0E4203-AC19-4C7A-A5F2-6283D2E0208A}" destId="{F1DC0E9D-EC02-4FAD-BD9F-4569E770804C}" srcOrd="0" destOrd="0" presId="urn:microsoft.com/office/officeart/2005/8/layout/vList4#4"/>
    <dgm:cxn modelId="{363F240A-E348-4197-8AB9-F0960857DFAA}" srcId="{3D0E4203-AC19-4C7A-A5F2-6283D2E0208A}" destId="{33B0ABBC-2C28-458F-89C0-5CC080D51E78}" srcOrd="1" destOrd="0" parTransId="{11800A5E-6D6E-44EB-8AC4-B7EE916AC607}" sibTransId="{A480FDDE-5A10-4B73-8421-79CC12F89E62}"/>
    <dgm:cxn modelId="{228F39CE-18D3-479C-991C-479AFDA012D2}" type="presOf" srcId="{33B0ABBC-2C28-458F-89C0-5CC080D51E78}" destId="{A0DF5C19-675B-4F71-ADB8-78E344AD5116}" srcOrd="1" destOrd="0" presId="urn:microsoft.com/office/officeart/2005/8/layout/vList4#4"/>
    <dgm:cxn modelId="{8FD33EBA-F4A7-409F-8E5E-AFA2B02A3D75}" type="presOf" srcId="{33B0ABBC-2C28-458F-89C0-5CC080D51E78}" destId="{22ACFB65-0227-45D0-96A3-A09832A3ACCD}" srcOrd="0" destOrd="0" presId="urn:microsoft.com/office/officeart/2005/8/layout/vList4#4"/>
    <dgm:cxn modelId="{4C8F0A49-B96B-48AE-9698-245C3B341B0F}" type="presOf" srcId="{0CFDAFD6-C56C-4A32-83BB-F09EB1B318DB}" destId="{3FFB3FBD-5C0E-40F9-9F46-F181D1147EAB}" srcOrd="0" destOrd="0" presId="urn:microsoft.com/office/officeart/2005/8/layout/vList4#4"/>
    <dgm:cxn modelId="{E42F1726-4659-4983-B292-5CB3EA8F301A}" type="presOf" srcId="{0CFDAFD6-C56C-4A32-83BB-F09EB1B318DB}" destId="{E7FB7D57-425B-47BF-B90D-B2417EC3C588}" srcOrd="1" destOrd="0" presId="urn:microsoft.com/office/officeart/2005/8/layout/vList4#4"/>
    <dgm:cxn modelId="{11E70BE7-4CE3-4A21-8BFD-AA7D03C88FCF}" type="presParOf" srcId="{F1DC0E9D-EC02-4FAD-BD9F-4569E770804C}" destId="{D0824D70-E8F5-48C0-A0E6-A202DFB093AF}" srcOrd="0" destOrd="0" presId="urn:microsoft.com/office/officeart/2005/8/layout/vList4#4"/>
    <dgm:cxn modelId="{8D09E381-027F-4095-9FE7-C35D8C7F1349}" type="presParOf" srcId="{D0824D70-E8F5-48C0-A0E6-A202DFB093AF}" destId="{3FFB3FBD-5C0E-40F9-9F46-F181D1147EAB}" srcOrd="0" destOrd="0" presId="urn:microsoft.com/office/officeart/2005/8/layout/vList4#4"/>
    <dgm:cxn modelId="{896214EC-C1A4-4E3A-AD87-5C05C5BFD828}" type="presParOf" srcId="{D0824D70-E8F5-48C0-A0E6-A202DFB093AF}" destId="{D281A3DD-3228-458A-BE56-283CD18A819D}" srcOrd="1" destOrd="0" presId="urn:microsoft.com/office/officeart/2005/8/layout/vList4#4"/>
    <dgm:cxn modelId="{2287E784-5773-4A79-B04F-28B3936F0896}" type="presParOf" srcId="{D0824D70-E8F5-48C0-A0E6-A202DFB093AF}" destId="{E7FB7D57-425B-47BF-B90D-B2417EC3C588}" srcOrd="2" destOrd="0" presId="urn:microsoft.com/office/officeart/2005/8/layout/vList4#4"/>
    <dgm:cxn modelId="{3E84D1B9-0D30-4814-A676-57F809DFD20B}" type="presParOf" srcId="{F1DC0E9D-EC02-4FAD-BD9F-4569E770804C}" destId="{3AC14360-CE68-4903-9796-D8F67D55E1DC}" srcOrd="1" destOrd="0" presId="urn:microsoft.com/office/officeart/2005/8/layout/vList4#4"/>
    <dgm:cxn modelId="{B80E9146-3E54-4C1D-8F95-C5EF4D515689}" type="presParOf" srcId="{F1DC0E9D-EC02-4FAD-BD9F-4569E770804C}" destId="{C657AE7E-894F-409F-BB49-7AF3896FDB4D}" srcOrd="2" destOrd="0" presId="urn:microsoft.com/office/officeart/2005/8/layout/vList4#4"/>
    <dgm:cxn modelId="{27D3C8A2-8BA8-49EB-A2CC-05E9C5F4B5C5}" type="presParOf" srcId="{C657AE7E-894F-409F-BB49-7AF3896FDB4D}" destId="{22ACFB65-0227-45D0-96A3-A09832A3ACCD}" srcOrd="0" destOrd="0" presId="urn:microsoft.com/office/officeart/2005/8/layout/vList4#4"/>
    <dgm:cxn modelId="{127B0408-1794-4C42-97D3-C79EAEDB92A2}" type="presParOf" srcId="{C657AE7E-894F-409F-BB49-7AF3896FDB4D}" destId="{D6B90414-FF13-4E99-9D3F-E1AC2F1803F6}" srcOrd="1" destOrd="0" presId="urn:microsoft.com/office/officeart/2005/8/layout/vList4#4"/>
    <dgm:cxn modelId="{4F06D87A-7BC7-43C9-A65A-DEF3352BD717}" type="presParOf" srcId="{C657AE7E-894F-409F-BB49-7AF3896FDB4D}" destId="{A0DF5C19-675B-4F71-ADB8-78E344AD5116}" srcOrd="2" destOrd="0" presId="urn:microsoft.com/office/officeart/2005/8/layout/vList4#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5DC9CE-B56E-4F03-BCF4-84BD6B2D8BF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556352-4A68-4F44-A50B-3AAC02311DAF}">
      <dgm:prSet phldrT="[Text]" custT="1"/>
      <dgm:spPr>
        <a:solidFill>
          <a:srgbClr val="FFFF00"/>
        </a:solidFill>
        <a:ln>
          <a:solidFill>
            <a:schemeClr val="tx1"/>
          </a:solidFill>
        </a:ln>
      </dgm:spPr>
      <dgm:t>
        <a:bodyPr/>
        <a:lstStyle/>
        <a:p>
          <a:pPr algn="l"/>
          <a:r>
            <a:rPr lang="en-US" sz="2000" b="1" dirty="0" smtClean="0">
              <a:solidFill>
                <a:schemeClr val="tx1"/>
              </a:solidFill>
            </a:rPr>
            <a:t>Performance Planning</a:t>
          </a:r>
          <a:endParaRPr lang="en-US" sz="2000" b="1" dirty="0">
            <a:solidFill>
              <a:schemeClr val="tx1"/>
            </a:solidFill>
          </a:endParaRPr>
        </a:p>
      </dgm:t>
    </dgm:pt>
    <dgm:pt modelId="{52B8A963-7960-43C6-B46F-4A020B666644}" type="parTrans" cxnId="{8060E1AF-2E92-474A-B7C0-245191AE6D7C}">
      <dgm:prSet/>
      <dgm:spPr/>
      <dgm:t>
        <a:bodyPr/>
        <a:lstStyle/>
        <a:p>
          <a:endParaRPr lang="en-US"/>
        </a:p>
      </dgm:t>
    </dgm:pt>
    <dgm:pt modelId="{1BBF40F5-F47D-4167-BF5C-F28141E903C1}" type="sibTrans" cxnId="{8060E1AF-2E92-474A-B7C0-245191AE6D7C}">
      <dgm:prSet/>
      <dgm:spPr/>
      <dgm:t>
        <a:bodyPr/>
        <a:lstStyle/>
        <a:p>
          <a:endParaRPr lang="en-US"/>
        </a:p>
      </dgm:t>
    </dgm:pt>
    <dgm:pt modelId="{73E7546A-1061-4D40-9D70-B89B1ECA2A1A}">
      <dgm:prSet phldrT="[Text]" custT="1"/>
      <dgm:spPr>
        <a:solidFill>
          <a:schemeClr val="tx2">
            <a:lumMod val="75000"/>
          </a:schemeClr>
        </a:solidFill>
        <a:ln>
          <a:solidFill>
            <a:schemeClr val="tx2">
              <a:lumMod val="60000"/>
              <a:lumOff val="40000"/>
            </a:schemeClr>
          </a:solidFill>
        </a:ln>
      </dgm:spPr>
      <dgm:t>
        <a:bodyPr/>
        <a:lstStyle/>
        <a:p>
          <a:pPr algn="l"/>
          <a:r>
            <a:rPr lang="en-US" sz="2000" b="1" dirty="0" smtClean="0">
              <a:solidFill>
                <a:schemeClr val="bg1"/>
              </a:solidFill>
            </a:rPr>
            <a:t>Mid-Year Review</a:t>
          </a:r>
          <a:endParaRPr lang="en-US" sz="2000" b="1" dirty="0">
            <a:solidFill>
              <a:schemeClr val="bg1"/>
            </a:solidFill>
          </a:endParaRPr>
        </a:p>
      </dgm:t>
    </dgm:pt>
    <dgm:pt modelId="{7AC77717-B1DB-4AE5-BCA0-00C2D450815A}" type="parTrans" cxnId="{D40D1AB0-03E5-4F3B-B5E6-5366570E4C22}">
      <dgm:prSet/>
      <dgm:spPr/>
      <dgm:t>
        <a:bodyPr/>
        <a:lstStyle/>
        <a:p>
          <a:endParaRPr lang="en-US"/>
        </a:p>
      </dgm:t>
    </dgm:pt>
    <dgm:pt modelId="{10371EF5-F1BE-4F97-868E-C62FDCE4C896}" type="sibTrans" cxnId="{D40D1AB0-03E5-4F3B-B5E6-5366570E4C22}">
      <dgm:prSet/>
      <dgm:spPr/>
      <dgm:t>
        <a:bodyPr/>
        <a:lstStyle/>
        <a:p>
          <a:endParaRPr lang="en-US"/>
        </a:p>
      </dgm:t>
    </dgm:pt>
    <dgm:pt modelId="{BEB799CD-C414-40F5-907F-07755FE16716}">
      <dgm:prSet phldrT="[Text]" custT="1"/>
      <dgm:spPr>
        <a:solidFill>
          <a:schemeClr val="tx2">
            <a:lumMod val="75000"/>
          </a:schemeClr>
        </a:solidFill>
      </dgm:spPr>
      <dgm:t>
        <a:bodyPr/>
        <a:lstStyle/>
        <a:p>
          <a:pPr algn="ctr"/>
          <a:endParaRPr lang="en-US" sz="2000" b="1" dirty="0" smtClean="0">
            <a:solidFill>
              <a:schemeClr val="bg1"/>
            </a:solidFill>
          </a:endParaRPr>
        </a:p>
        <a:p>
          <a:pPr algn="ctr"/>
          <a:r>
            <a:rPr lang="en-US" sz="2000" b="1" dirty="0" smtClean="0">
              <a:solidFill>
                <a:schemeClr val="bg1"/>
              </a:solidFill>
            </a:rPr>
            <a:t>Phase II</a:t>
          </a:r>
        </a:p>
        <a:p>
          <a:pPr algn="r"/>
          <a:r>
            <a:rPr lang="en-US" sz="2000" b="1" dirty="0" smtClean="0">
              <a:solidFill>
                <a:schemeClr val="bg1"/>
              </a:solidFill>
            </a:rPr>
            <a:t>November</a:t>
          </a:r>
          <a:endParaRPr lang="en-US" sz="2000" b="1" dirty="0">
            <a:solidFill>
              <a:schemeClr val="bg1"/>
            </a:solidFill>
          </a:endParaRPr>
        </a:p>
      </dgm:t>
    </dgm:pt>
    <dgm:pt modelId="{25318C11-A8A2-488E-B4B5-C61339123033}" type="parTrans" cxnId="{77D0CD20-322E-45EA-AE0A-AF3DC1B31BE5}">
      <dgm:prSet/>
      <dgm:spPr/>
      <dgm:t>
        <a:bodyPr/>
        <a:lstStyle/>
        <a:p>
          <a:endParaRPr lang="en-US"/>
        </a:p>
      </dgm:t>
    </dgm:pt>
    <dgm:pt modelId="{AD0378D6-5EE5-49AA-B6E1-D4BB46D8CC4E}" type="sibTrans" cxnId="{77D0CD20-322E-45EA-AE0A-AF3DC1B31BE5}">
      <dgm:prSet/>
      <dgm:spPr/>
      <dgm:t>
        <a:bodyPr/>
        <a:lstStyle/>
        <a:p>
          <a:endParaRPr lang="en-US"/>
        </a:p>
      </dgm:t>
    </dgm:pt>
    <dgm:pt modelId="{F0ACBF1F-6D09-4E5D-B228-F69F594E4675}">
      <dgm:prSet phldrT="[Text]" custT="1"/>
      <dgm:spPr>
        <a:solidFill>
          <a:srgbClr val="FFFF00"/>
        </a:solidFill>
        <a:ln>
          <a:solidFill>
            <a:schemeClr val="tx1"/>
          </a:solidFill>
        </a:ln>
      </dgm:spPr>
      <dgm:t>
        <a:bodyPr/>
        <a:lstStyle/>
        <a:p>
          <a:pPr algn="l"/>
          <a:r>
            <a:rPr lang="en-US" sz="2000" b="1" dirty="0" smtClean="0">
              <a:solidFill>
                <a:schemeClr val="tx1"/>
              </a:solidFill>
            </a:rPr>
            <a:t>Year-End Results</a:t>
          </a:r>
          <a:endParaRPr lang="en-US" sz="2000" b="1" dirty="0">
            <a:solidFill>
              <a:schemeClr val="tx1"/>
            </a:solidFill>
          </a:endParaRPr>
        </a:p>
      </dgm:t>
    </dgm:pt>
    <dgm:pt modelId="{2002D9B2-0FDF-49A7-9EB7-BCEEF5F96CD4}" type="parTrans" cxnId="{B1B043E1-68A6-4367-9E45-2024DF0FB5E1}">
      <dgm:prSet/>
      <dgm:spPr/>
      <dgm:t>
        <a:bodyPr/>
        <a:lstStyle/>
        <a:p>
          <a:endParaRPr lang="en-US"/>
        </a:p>
      </dgm:t>
    </dgm:pt>
    <dgm:pt modelId="{BB5E73D0-A22D-44E1-AC3F-5BDB5E07612F}" type="sibTrans" cxnId="{B1B043E1-68A6-4367-9E45-2024DF0FB5E1}">
      <dgm:prSet/>
      <dgm:spPr/>
      <dgm:t>
        <a:bodyPr/>
        <a:lstStyle/>
        <a:p>
          <a:endParaRPr lang="en-US"/>
        </a:p>
      </dgm:t>
    </dgm:pt>
    <dgm:pt modelId="{E4C90E69-CD6F-4D1D-91D5-B203D66E00A4}">
      <dgm:prSet phldrT="[Text]" custT="1"/>
      <dgm:spPr>
        <a:solidFill>
          <a:srgbClr val="FFFF00"/>
        </a:solidFill>
        <a:ln>
          <a:solidFill>
            <a:schemeClr val="tx1"/>
          </a:solidFill>
        </a:ln>
      </dgm:spPr>
      <dgm:t>
        <a:bodyPr/>
        <a:lstStyle/>
        <a:p>
          <a:pPr algn="ctr"/>
          <a:endParaRPr lang="en-US" sz="2000" b="1" dirty="0" smtClean="0">
            <a:solidFill>
              <a:schemeClr val="tx1"/>
            </a:solidFill>
          </a:endParaRPr>
        </a:p>
        <a:p>
          <a:pPr algn="r"/>
          <a:r>
            <a:rPr lang="en-US" sz="2000" b="1" dirty="0" smtClean="0">
              <a:solidFill>
                <a:schemeClr val="tx1"/>
              </a:solidFill>
            </a:rPr>
            <a:t>Phases III &amp; IV</a:t>
          </a:r>
        </a:p>
        <a:p>
          <a:pPr algn="r"/>
          <a:r>
            <a:rPr lang="en-US" sz="2000" b="1" dirty="0" smtClean="0">
              <a:solidFill>
                <a:schemeClr val="tx1"/>
              </a:solidFill>
            </a:rPr>
            <a:t>April</a:t>
          </a:r>
          <a:endParaRPr lang="en-US" sz="2000" b="1" dirty="0">
            <a:solidFill>
              <a:schemeClr val="tx1"/>
            </a:solidFill>
          </a:endParaRPr>
        </a:p>
      </dgm:t>
    </dgm:pt>
    <dgm:pt modelId="{F4258AD7-5392-4E88-90E9-7B58A5EE57EA}" type="parTrans" cxnId="{E3C77DCB-3BAF-4EAD-9931-8600E7883CDB}">
      <dgm:prSet/>
      <dgm:spPr/>
      <dgm:t>
        <a:bodyPr/>
        <a:lstStyle/>
        <a:p>
          <a:endParaRPr lang="en-US"/>
        </a:p>
      </dgm:t>
    </dgm:pt>
    <dgm:pt modelId="{E52A1974-ABD4-4089-AEF8-9BD56BECFEE8}" type="sibTrans" cxnId="{E3C77DCB-3BAF-4EAD-9931-8600E7883CDB}">
      <dgm:prSet/>
      <dgm:spPr/>
      <dgm:t>
        <a:bodyPr/>
        <a:lstStyle/>
        <a:p>
          <a:endParaRPr lang="en-US"/>
        </a:p>
      </dgm:t>
    </dgm:pt>
    <dgm:pt modelId="{99CE5E3B-7795-4B4E-B015-E00DC40832E8}">
      <dgm:prSet phldrT="[Text]" custT="1"/>
      <dgm:spPr>
        <a:solidFill>
          <a:srgbClr val="FFFF00"/>
        </a:solidFill>
        <a:ln>
          <a:solidFill>
            <a:schemeClr val="tx1"/>
          </a:solidFill>
        </a:ln>
      </dgm:spPr>
      <dgm:t>
        <a:bodyPr/>
        <a:lstStyle/>
        <a:p>
          <a:pPr algn="ctr"/>
          <a:endParaRPr lang="en-US" sz="2000" b="1" dirty="0" smtClean="0"/>
        </a:p>
        <a:p>
          <a:pPr algn="r"/>
          <a:r>
            <a:rPr lang="en-US" sz="2000" b="1" dirty="0" smtClean="0">
              <a:solidFill>
                <a:schemeClr val="tx1"/>
              </a:solidFill>
            </a:rPr>
            <a:t>Phase I</a:t>
          </a:r>
        </a:p>
        <a:p>
          <a:pPr algn="r"/>
          <a:r>
            <a:rPr lang="en-US" sz="2000" b="1" u="sng" dirty="0" smtClean="0">
              <a:solidFill>
                <a:srgbClr val="FF0000"/>
              </a:solidFill>
            </a:rPr>
            <a:t>May</a:t>
          </a:r>
          <a:endParaRPr lang="en-US" sz="2000" b="1" u="sng" dirty="0">
            <a:solidFill>
              <a:srgbClr val="FF0000"/>
            </a:solidFill>
          </a:endParaRPr>
        </a:p>
      </dgm:t>
    </dgm:pt>
    <dgm:pt modelId="{8AC9AB9E-78E7-43CF-B60C-5CE5ACCF5EC9}" type="sibTrans" cxnId="{3F6C6F7A-5329-4D33-966C-9366D1B7AD4E}">
      <dgm:prSet/>
      <dgm:spPr/>
      <dgm:t>
        <a:bodyPr/>
        <a:lstStyle/>
        <a:p>
          <a:endParaRPr lang="en-US"/>
        </a:p>
      </dgm:t>
    </dgm:pt>
    <dgm:pt modelId="{56A24547-06DF-477E-B6CC-B25B02FD80EE}" type="parTrans" cxnId="{3F6C6F7A-5329-4D33-966C-9366D1B7AD4E}">
      <dgm:prSet/>
      <dgm:spPr/>
      <dgm:t>
        <a:bodyPr/>
        <a:lstStyle/>
        <a:p>
          <a:endParaRPr lang="en-US"/>
        </a:p>
      </dgm:t>
    </dgm:pt>
    <dgm:pt modelId="{6FD2E2E2-2CAF-4397-87B5-FE588ED3EBAB}">
      <dgm:prSet phldrT="[Text]" custT="1"/>
      <dgm:spPr>
        <a:solidFill>
          <a:schemeClr val="tx2">
            <a:lumMod val="75000"/>
          </a:schemeClr>
        </a:solidFill>
      </dgm:spPr>
      <dgm:t>
        <a:bodyPr/>
        <a:lstStyle/>
        <a:p>
          <a:pPr algn="ctr"/>
          <a:endParaRPr lang="en-US" sz="2000" b="1" dirty="0">
            <a:solidFill>
              <a:schemeClr val="bg1"/>
            </a:solidFill>
          </a:endParaRPr>
        </a:p>
      </dgm:t>
    </dgm:pt>
    <dgm:pt modelId="{29AF1A48-4D43-41EF-8ED3-4A39A6BACF2D}" type="parTrans" cxnId="{3E65BB49-2B94-4DC7-BFC9-3821C409BBBA}">
      <dgm:prSet/>
      <dgm:spPr/>
      <dgm:t>
        <a:bodyPr/>
        <a:lstStyle/>
        <a:p>
          <a:endParaRPr lang="en-PH"/>
        </a:p>
      </dgm:t>
    </dgm:pt>
    <dgm:pt modelId="{2B5A3E3F-2097-4AD6-8901-2A8F49B3918D}" type="sibTrans" cxnId="{3E65BB49-2B94-4DC7-BFC9-3821C409BBBA}">
      <dgm:prSet/>
      <dgm:spPr/>
      <dgm:t>
        <a:bodyPr/>
        <a:lstStyle/>
        <a:p>
          <a:endParaRPr lang="en-PH"/>
        </a:p>
      </dgm:t>
    </dgm:pt>
    <dgm:pt modelId="{2B88A13C-31DD-4962-A700-9A7375E348E0}" type="pres">
      <dgm:prSet presAssocID="{135DC9CE-B56E-4F03-BCF4-84BD6B2D8BF3}" presName="CompostProcess" presStyleCnt="0">
        <dgm:presLayoutVars>
          <dgm:dir/>
          <dgm:resizeHandles val="exact"/>
        </dgm:presLayoutVars>
      </dgm:prSet>
      <dgm:spPr/>
      <dgm:t>
        <a:bodyPr/>
        <a:lstStyle/>
        <a:p>
          <a:endParaRPr lang="en-US"/>
        </a:p>
      </dgm:t>
    </dgm:pt>
    <dgm:pt modelId="{FA8C8809-A08D-4841-8B68-253E369F6AFB}" type="pres">
      <dgm:prSet presAssocID="{135DC9CE-B56E-4F03-BCF4-84BD6B2D8BF3}" presName="arrow" presStyleLbl="bgShp" presStyleIdx="0" presStyleCnt="1"/>
      <dgm:spPr/>
    </dgm:pt>
    <dgm:pt modelId="{D049DD59-E3D6-4051-B596-287DBF85FA2E}" type="pres">
      <dgm:prSet presAssocID="{135DC9CE-B56E-4F03-BCF4-84BD6B2D8BF3}" presName="linearProcess" presStyleCnt="0"/>
      <dgm:spPr/>
    </dgm:pt>
    <dgm:pt modelId="{ECF716CC-93E5-4154-9587-B4382634F60A}" type="pres">
      <dgm:prSet presAssocID="{D1556352-4A68-4F44-A50B-3AAC02311DAF}" presName="textNode" presStyleLbl="node1" presStyleIdx="0" presStyleCnt="3">
        <dgm:presLayoutVars>
          <dgm:bulletEnabled val="1"/>
        </dgm:presLayoutVars>
      </dgm:prSet>
      <dgm:spPr/>
      <dgm:t>
        <a:bodyPr/>
        <a:lstStyle/>
        <a:p>
          <a:endParaRPr lang="en-US"/>
        </a:p>
      </dgm:t>
    </dgm:pt>
    <dgm:pt modelId="{A93892D0-DFE3-4D8E-92DF-EFC08A563E81}" type="pres">
      <dgm:prSet presAssocID="{1BBF40F5-F47D-4167-BF5C-F28141E903C1}" presName="sibTrans" presStyleCnt="0"/>
      <dgm:spPr/>
    </dgm:pt>
    <dgm:pt modelId="{6C52DAF4-5C46-44F3-8737-3CE881FDCCEF}" type="pres">
      <dgm:prSet presAssocID="{73E7546A-1061-4D40-9D70-B89B1ECA2A1A}" presName="textNode" presStyleLbl="node1" presStyleIdx="1" presStyleCnt="3">
        <dgm:presLayoutVars>
          <dgm:bulletEnabled val="1"/>
        </dgm:presLayoutVars>
      </dgm:prSet>
      <dgm:spPr/>
      <dgm:t>
        <a:bodyPr/>
        <a:lstStyle/>
        <a:p>
          <a:endParaRPr lang="en-US"/>
        </a:p>
      </dgm:t>
    </dgm:pt>
    <dgm:pt modelId="{679B9388-5522-49CA-A584-C18AAD91FB5C}" type="pres">
      <dgm:prSet presAssocID="{10371EF5-F1BE-4F97-868E-C62FDCE4C896}" presName="sibTrans" presStyleCnt="0"/>
      <dgm:spPr/>
    </dgm:pt>
    <dgm:pt modelId="{3AAF3C71-A507-4DE8-A08D-AD5636A40BE9}" type="pres">
      <dgm:prSet presAssocID="{F0ACBF1F-6D09-4E5D-B228-F69F594E4675}" presName="textNode" presStyleLbl="node1" presStyleIdx="2" presStyleCnt="3" custLinFactNeighborX="-863" custLinFactNeighborY="-1879">
        <dgm:presLayoutVars>
          <dgm:bulletEnabled val="1"/>
        </dgm:presLayoutVars>
      </dgm:prSet>
      <dgm:spPr/>
      <dgm:t>
        <a:bodyPr/>
        <a:lstStyle/>
        <a:p>
          <a:endParaRPr lang="en-US"/>
        </a:p>
      </dgm:t>
    </dgm:pt>
  </dgm:ptLst>
  <dgm:cxnLst>
    <dgm:cxn modelId="{316BF36C-B5E3-4368-A9BB-F526ACDD130A}" type="presOf" srcId="{6FD2E2E2-2CAF-4397-87B5-FE588ED3EBAB}" destId="{6C52DAF4-5C46-44F3-8737-3CE881FDCCEF}" srcOrd="0" destOrd="2" presId="urn:microsoft.com/office/officeart/2005/8/layout/hProcess9"/>
    <dgm:cxn modelId="{3F6C6F7A-5329-4D33-966C-9366D1B7AD4E}" srcId="{D1556352-4A68-4F44-A50B-3AAC02311DAF}" destId="{99CE5E3B-7795-4B4E-B015-E00DC40832E8}" srcOrd="0" destOrd="0" parTransId="{56A24547-06DF-477E-B6CC-B25B02FD80EE}" sibTransId="{8AC9AB9E-78E7-43CF-B60C-5CE5ACCF5EC9}"/>
    <dgm:cxn modelId="{6A7594FF-F164-4054-AA77-7C7C8F35A8B6}" type="presOf" srcId="{F0ACBF1F-6D09-4E5D-B228-F69F594E4675}" destId="{3AAF3C71-A507-4DE8-A08D-AD5636A40BE9}" srcOrd="0" destOrd="0" presId="urn:microsoft.com/office/officeart/2005/8/layout/hProcess9"/>
    <dgm:cxn modelId="{D40D1AB0-03E5-4F3B-B5E6-5366570E4C22}" srcId="{135DC9CE-B56E-4F03-BCF4-84BD6B2D8BF3}" destId="{73E7546A-1061-4D40-9D70-B89B1ECA2A1A}" srcOrd="1" destOrd="0" parTransId="{7AC77717-B1DB-4AE5-BCA0-00C2D450815A}" sibTransId="{10371EF5-F1BE-4F97-868E-C62FDCE4C896}"/>
    <dgm:cxn modelId="{DC81B848-04A7-4437-885C-7625D58C3202}" type="presOf" srcId="{BEB799CD-C414-40F5-907F-07755FE16716}" destId="{6C52DAF4-5C46-44F3-8737-3CE881FDCCEF}" srcOrd="0" destOrd="1" presId="urn:microsoft.com/office/officeart/2005/8/layout/hProcess9"/>
    <dgm:cxn modelId="{B1B043E1-68A6-4367-9E45-2024DF0FB5E1}" srcId="{135DC9CE-B56E-4F03-BCF4-84BD6B2D8BF3}" destId="{F0ACBF1F-6D09-4E5D-B228-F69F594E4675}" srcOrd="2" destOrd="0" parTransId="{2002D9B2-0FDF-49A7-9EB7-BCEEF5F96CD4}" sibTransId="{BB5E73D0-A22D-44E1-AC3F-5BDB5E07612F}"/>
    <dgm:cxn modelId="{8060E1AF-2E92-474A-B7C0-245191AE6D7C}" srcId="{135DC9CE-B56E-4F03-BCF4-84BD6B2D8BF3}" destId="{D1556352-4A68-4F44-A50B-3AAC02311DAF}" srcOrd="0" destOrd="0" parTransId="{52B8A963-7960-43C6-B46F-4A020B666644}" sibTransId="{1BBF40F5-F47D-4167-BF5C-F28141E903C1}"/>
    <dgm:cxn modelId="{F93ACCF3-1BD6-4048-801A-3D2D65DF43CE}" type="presOf" srcId="{99CE5E3B-7795-4B4E-B015-E00DC40832E8}" destId="{ECF716CC-93E5-4154-9587-B4382634F60A}" srcOrd="0" destOrd="1" presId="urn:microsoft.com/office/officeart/2005/8/layout/hProcess9"/>
    <dgm:cxn modelId="{E3C77DCB-3BAF-4EAD-9931-8600E7883CDB}" srcId="{F0ACBF1F-6D09-4E5D-B228-F69F594E4675}" destId="{E4C90E69-CD6F-4D1D-91D5-B203D66E00A4}" srcOrd="0" destOrd="0" parTransId="{F4258AD7-5392-4E88-90E9-7B58A5EE57EA}" sibTransId="{E52A1974-ABD4-4089-AEF8-9BD56BECFEE8}"/>
    <dgm:cxn modelId="{77D0CD20-322E-45EA-AE0A-AF3DC1B31BE5}" srcId="{73E7546A-1061-4D40-9D70-B89B1ECA2A1A}" destId="{BEB799CD-C414-40F5-907F-07755FE16716}" srcOrd="0" destOrd="0" parTransId="{25318C11-A8A2-488E-B4B5-C61339123033}" sibTransId="{AD0378D6-5EE5-49AA-B6E1-D4BB46D8CC4E}"/>
    <dgm:cxn modelId="{FEEA5837-A7DA-4E9C-8FE0-6DF7CC1C0BEE}" type="presOf" srcId="{73E7546A-1061-4D40-9D70-B89B1ECA2A1A}" destId="{6C52DAF4-5C46-44F3-8737-3CE881FDCCEF}" srcOrd="0" destOrd="0" presId="urn:microsoft.com/office/officeart/2005/8/layout/hProcess9"/>
    <dgm:cxn modelId="{57421B5E-D00F-4EEB-9710-05E1D3E339B6}" type="presOf" srcId="{E4C90E69-CD6F-4D1D-91D5-B203D66E00A4}" destId="{3AAF3C71-A507-4DE8-A08D-AD5636A40BE9}" srcOrd="0" destOrd="1" presId="urn:microsoft.com/office/officeart/2005/8/layout/hProcess9"/>
    <dgm:cxn modelId="{3E65BB49-2B94-4DC7-BFC9-3821C409BBBA}" srcId="{73E7546A-1061-4D40-9D70-B89B1ECA2A1A}" destId="{6FD2E2E2-2CAF-4397-87B5-FE588ED3EBAB}" srcOrd="1" destOrd="0" parTransId="{29AF1A48-4D43-41EF-8ED3-4A39A6BACF2D}" sibTransId="{2B5A3E3F-2097-4AD6-8901-2A8F49B3918D}"/>
    <dgm:cxn modelId="{3C90E13B-8F9D-4676-9FF3-F1F6EAEF2D6C}" type="presOf" srcId="{D1556352-4A68-4F44-A50B-3AAC02311DAF}" destId="{ECF716CC-93E5-4154-9587-B4382634F60A}" srcOrd="0" destOrd="0" presId="urn:microsoft.com/office/officeart/2005/8/layout/hProcess9"/>
    <dgm:cxn modelId="{71FA9B0D-CD3D-44CB-AB27-8C26D7A9F143}" type="presOf" srcId="{135DC9CE-B56E-4F03-BCF4-84BD6B2D8BF3}" destId="{2B88A13C-31DD-4962-A700-9A7375E348E0}" srcOrd="0" destOrd="0" presId="urn:microsoft.com/office/officeart/2005/8/layout/hProcess9"/>
    <dgm:cxn modelId="{D6EA5834-1A4F-4F2E-81D0-A71C84B95E81}" type="presParOf" srcId="{2B88A13C-31DD-4962-A700-9A7375E348E0}" destId="{FA8C8809-A08D-4841-8B68-253E369F6AFB}" srcOrd="0" destOrd="0" presId="urn:microsoft.com/office/officeart/2005/8/layout/hProcess9"/>
    <dgm:cxn modelId="{51311CD7-31AB-4B6C-8CAC-C7EBADF23F83}" type="presParOf" srcId="{2B88A13C-31DD-4962-A700-9A7375E348E0}" destId="{D049DD59-E3D6-4051-B596-287DBF85FA2E}" srcOrd="1" destOrd="0" presId="urn:microsoft.com/office/officeart/2005/8/layout/hProcess9"/>
    <dgm:cxn modelId="{8F822225-BAB3-4900-A5C8-55E02F738EBB}" type="presParOf" srcId="{D049DD59-E3D6-4051-B596-287DBF85FA2E}" destId="{ECF716CC-93E5-4154-9587-B4382634F60A}" srcOrd="0" destOrd="0" presId="urn:microsoft.com/office/officeart/2005/8/layout/hProcess9"/>
    <dgm:cxn modelId="{93BB3541-0F16-4D1B-8376-67F15A9FE1D1}" type="presParOf" srcId="{D049DD59-E3D6-4051-B596-287DBF85FA2E}" destId="{A93892D0-DFE3-4D8E-92DF-EFC08A563E81}" srcOrd="1" destOrd="0" presId="urn:microsoft.com/office/officeart/2005/8/layout/hProcess9"/>
    <dgm:cxn modelId="{F58A73BE-9513-4BFC-835E-10E7AB439F85}" type="presParOf" srcId="{D049DD59-E3D6-4051-B596-287DBF85FA2E}" destId="{6C52DAF4-5C46-44F3-8737-3CE881FDCCEF}" srcOrd="2" destOrd="0" presId="urn:microsoft.com/office/officeart/2005/8/layout/hProcess9"/>
    <dgm:cxn modelId="{B43D5C7D-9D96-417A-94DF-7668CBB7F1D8}" type="presParOf" srcId="{D049DD59-E3D6-4051-B596-287DBF85FA2E}" destId="{679B9388-5522-49CA-A584-C18AAD91FB5C}" srcOrd="3" destOrd="0" presId="urn:microsoft.com/office/officeart/2005/8/layout/hProcess9"/>
    <dgm:cxn modelId="{68E23355-0618-40E9-B059-2BD371A9CDAB}" type="presParOf" srcId="{D049DD59-E3D6-4051-B596-287DBF85FA2E}" destId="{3AAF3C71-A507-4DE8-A08D-AD5636A40BE9}" srcOrd="4" destOrd="0" presId="urn:microsoft.com/office/officeart/2005/8/layout/hProcess9"/>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5DC9CE-B56E-4F03-BCF4-84BD6B2D8BF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556352-4A68-4F44-A50B-3AAC02311DAF}">
      <dgm:prSet phldrT="[Text]" custT="1"/>
      <dgm:spPr>
        <a:solidFill>
          <a:srgbClr val="FFFF00"/>
        </a:solidFill>
        <a:ln>
          <a:solidFill>
            <a:schemeClr val="tx1"/>
          </a:solidFill>
        </a:ln>
      </dgm:spPr>
      <dgm:t>
        <a:bodyPr/>
        <a:lstStyle/>
        <a:p>
          <a:pPr algn="l"/>
          <a:r>
            <a:rPr lang="en-US" sz="2000" b="1" dirty="0" smtClean="0">
              <a:solidFill>
                <a:schemeClr val="tx1"/>
              </a:solidFill>
            </a:rPr>
            <a:t>Performance Planning</a:t>
          </a:r>
          <a:endParaRPr lang="en-US" sz="2000" b="1" dirty="0">
            <a:solidFill>
              <a:schemeClr val="tx1"/>
            </a:solidFill>
          </a:endParaRPr>
        </a:p>
      </dgm:t>
    </dgm:pt>
    <dgm:pt modelId="{52B8A963-7960-43C6-B46F-4A020B666644}" type="parTrans" cxnId="{8060E1AF-2E92-474A-B7C0-245191AE6D7C}">
      <dgm:prSet/>
      <dgm:spPr/>
      <dgm:t>
        <a:bodyPr/>
        <a:lstStyle/>
        <a:p>
          <a:endParaRPr lang="en-US"/>
        </a:p>
      </dgm:t>
    </dgm:pt>
    <dgm:pt modelId="{1BBF40F5-F47D-4167-BF5C-F28141E903C1}" type="sibTrans" cxnId="{8060E1AF-2E92-474A-B7C0-245191AE6D7C}">
      <dgm:prSet/>
      <dgm:spPr/>
      <dgm:t>
        <a:bodyPr/>
        <a:lstStyle/>
        <a:p>
          <a:endParaRPr lang="en-US"/>
        </a:p>
      </dgm:t>
    </dgm:pt>
    <dgm:pt modelId="{73E7546A-1061-4D40-9D70-B89B1ECA2A1A}">
      <dgm:prSet phldrT="[Text]" custT="1"/>
      <dgm:spPr>
        <a:solidFill>
          <a:schemeClr val="tx2">
            <a:lumMod val="75000"/>
          </a:schemeClr>
        </a:solidFill>
        <a:ln>
          <a:solidFill>
            <a:schemeClr val="tx2">
              <a:lumMod val="60000"/>
              <a:lumOff val="40000"/>
            </a:schemeClr>
          </a:solidFill>
        </a:ln>
      </dgm:spPr>
      <dgm:t>
        <a:bodyPr/>
        <a:lstStyle/>
        <a:p>
          <a:pPr algn="l"/>
          <a:r>
            <a:rPr lang="en-US" sz="2000" b="1" dirty="0" smtClean="0">
              <a:solidFill>
                <a:schemeClr val="bg1"/>
              </a:solidFill>
            </a:rPr>
            <a:t>Mid-Year Review</a:t>
          </a:r>
          <a:endParaRPr lang="en-US" sz="2000" b="1" dirty="0">
            <a:solidFill>
              <a:schemeClr val="bg1"/>
            </a:solidFill>
          </a:endParaRPr>
        </a:p>
      </dgm:t>
    </dgm:pt>
    <dgm:pt modelId="{7AC77717-B1DB-4AE5-BCA0-00C2D450815A}" type="parTrans" cxnId="{D40D1AB0-03E5-4F3B-B5E6-5366570E4C22}">
      <dgm:prSet/>
      <dgm:spPr/>
      <dgm:t>
        <a:bodyPr/>
        <a:lstStyle/>
        <a:p>
          <a:endParaRPr lang="en-US"/>
        </a:p>
      </dgm:t>
    </dgm:pt>
    <dgm:pt modelId="{10371EF5-F1BE-4F97-868E-C62FDCE4C896}" type="sibTrans" cxnId="{D40D1AB0-03E5-4F3B-B5E6-5366570E4C22}">
      <dgm:prSet/>
      <dgm:spPr/>
      <dgm:t>
        <a:bodyPr/>
        <a:lstStyle/>
        <a:p>
          <a:endParaRPr lang="en-US"/>
        </a:p>
      </dgm:t>
    </dgm:pt>
    <dgm:pt modelId="{BEB799CD-C414-40F5-907F-07755FE16716}">
      <dgm:prSet phldrT="[Text]" custT="1"/>
      <dgm:spPr>
        <a:solidFill>
          <a:schemeClr val="tx2">
            <a:lumMod val="75000"/>
          </a:schemeClr>
        </a:solidFill>
      </dgm:spPr>
      <dgm:t>
        <a:bodyPr/>
        <a:lstStyle/>
        <a:p>
          <a:pPr algn="ctr"/>
          <a:endParaRPr lang="en-US" sz="2000" b="1" dirty="0" smtClean="0">
            <a:solidFill>
              <a:schemeClr val="bg1"/>
            </a:solidFill>
          </a:endParaRPr>
        </a:p>
        <a:p>
          <a:pPr algn="ctr"/>
          <a:r>
            <a:rPr lang="en-US" sz="2000" b="1" dirty="0" smtClean="0">
              <a:solidFill>
                <a:schemeClr val="bg1"/>
              </a:solidFill>
            </a:rPr>
            <a:t>Phase II</a:t>
          </a:r>
        </a:p>
        <a:p>
          <a:pPr algn="r"/>
          <a:r>
            <a:rPr lang="en-US" sz="2000" b="1" dirty="0" smtClean="0">
              <a:solidFill>
                <a:schemeClr val="bg1"/>
              </a:solidFill>
            </a:rPr>
            <a:t>July</a:t>
          </a:r>
          <a:endParaRPr lang="en-US" sz="2000" b="1" dirty="0">
            <a:solidFill>
              <a:schemeClr val="bg1"/>
            </a:solidFill>
          </a:endParaRPr>
        </a:p>
      </dgm:t>
    </dgm:pt>
    <dgm:pt modelId="{25318C11-A8A2-488E-B4B5-C61339123033}" type="parTrans" cxnId="{77D0CD20-322E-45EA-AE0A-AF3DC1B31BE5}">
      <dgm:prSet/>
      <dgm:spPr/>
      <dgm:t>
        <a:bodyPr/>
        <a:lstStyle/>
        <a:p>
          <a:endParaRPr lang="en-US"/>
        </a:p>
      </dgm:t>
    </dgm:pt>
    <dgm:pt modelId="{AD0378D6-5EE5-49AA-B6E1-D4BB46D8CC4E}" type="sibTrans" cxnId="{77D0CD20-322E-45EA-AE0A-AF3DC1B31BE5}">
      <dgm:prSet/>
      <dgm:spPr/>
      <dgm:t>
        <a:bodyPr/>
        <a:lstStyle/>
        <a:p>
          <a:endParaRPr lang="en-US"/>
        </a:p>
      </dgm:t>
    </dgm:pt>
    <dgm:pt modelId="{F0ACBF1F-6D09-4E5D-B228-F69F594E4675}">
      <dgm:prSet phldrT="[Text]" custT="1"/>
      <dgm:spPr>
        <a:solidFill>
          <a:srgbClr val="FFFF00"/>
        </a:solidFill>
        <a:ln>
          <a:solidFill>
            <a:schemeClr val="tx1"/>
          </a:solidFill>
        </a:ln>
      </dgm:spPr>
      <dgm:t>
        <a:bodyPr/>
        <a:lstStyle/>
        <a:p>
          <a:pPr algn="r"/>
          <a:r>
            <a:rPr lang="en-US" sz="2000" b="1" dirty="0" smtClean="0">
              <a:solidFill>
                <a:schemeClr val="tx1"/>
              </a:solidFill>
            </a:rPr>
            <a:t>Year-End Results</a:t>
          </a:r>
        </a:p>
        <a:p>
          <a:pPr algn="r"/>
          <a:endParaRPr lang="en-US" sz="2000" b="1" dirty="0" smtClean="0">
            <a:solidFill>
              <a:schemeClr val="tx1"/>
            </a:solidFill>
          </a:endParaRPr>
        </a:p>
        <a:p>
          <a:pPr algn="r"/>
          <a:r>
            <a:rPr lang="en-US" sz="2000" b="1" dirty="0" smtClean="0">
              <a:solidFill>
                <a:schemeClr val="tx1"/>
              </a:solidFill>
            </a:rPr>
            <a:t>Phases III &amp; IV</a:t>
          </a:r>
        </a:p>
        <a:p>
          <a:pPr algn="r"/>
          <a:r>
            <a:rPr lang="en-US" sz="2000" b="1" dirty="0" smtClean="0">
              <a:solidFill>
                <a:schemeClr val="tx1"/>
              </a:solidFill>
            </a:rPr>
            <a:t>December</a:t>
          </a:r>
          <a:endParaRPr lang="en-US" sz="2000" b="1" dirty="0">
            <a:solidFill>
              <a:schemeClr val="tx1"/>
            </a:solidFill>
          </a:endParaRPr>
        </a:p>
      </dgm:t>
    </dgm:pt>
    <dgm:pt modelId="{2002D9B2-0FDF-49A7-9EB7-BCEEF5F96CD4}" type="parTrans" cxnId="{B1B043E1-68A6-4367-9E45-2024DF0FB5E1}">
      <dgm:prSet/>
      <dgm:spPr/>
      <dgm:t>
        <a:bodyPr/>
        <a:lstStyle/>
        <a:p>
          <a:endParaRPr lang="en-US"/>
        </a:p>
      </dgm:t>
    </dgm:pt>
    <dgm:pt modelId="{BB5E73D0-A22D-44E1-AC3F-5BDB5E07612F}" type="sibTrans" cxnId="{B1B043E1-68A6-4367-9E45-2024DF0FB5E1}">
      <dgm:prSet/>
      <dgm:spPr/>
      <dgm:t>
        <a:bodyPr/>
        <a:lstStyle/>
        <a:p>
          <a:endParaRPr lang="en-US"/>
        </a:p>
      </dgm:t>
    </dgm:pt>
    <dgm:pt modelId="{99CE5E3B-7795-4B4E-B015-E00DC40832E8}">
      <dgm:prSet phldrT="[Text]" custT="1"/>
      <dgm:spPr>
        <a:solidFill>
          <a:srgbClr val="FFFF00"/>
        </a:solidFill>
        <a:ln>
          <a:solidFill>
            <a:schemeClr val="tx1"/>
          </a:solidFill>
        </a:ln>
      </dgm:spPr>
      <dgm:t>
        <a:bodyPr/>
        <a:lstStyle/>
        <a:p>
          <a:pPr algn="ctr"/>
          <a:endParaRPr lang="en-US" sz="2000" b="1" dirty="0" smtClean="0"/>
        </a:p>
        <a:p>
          <a:pPr algn="r"/>
          <a:r>
            <a:rPr lang="en-US" sz="2000" b="1" dirty="0" smtClean="0">
              <a:solidFill>
                <a:schemeClr val="tx1"/>
              </a:solidFill>
            </a:rPr>
            <a:t>Phase I</a:t>
          </a:r>
        </a:p>
        <a:p>
          <a:pPr algn="r"/>
          <a:r>
            <a:rPr lang="en-US" sz="2000" b="1" u="sng" dirty="0" smtClean="0">
              <a:solidFill>
                <a:srgbClr val="FF0000"/>
              </a:solidFill>
            </a:rPr>
            <a:t>December</a:t>
          </a:r>
          <a:endParaRPr lang="en-US" sz="2000" b="1" u="sng" dirty="0">
            <a:solidFill>
              <a:srgbClr val="FF0000"/>
            </a:solidFill>
          </a:endParaRPr>
        </a:p>
      </dgm:t>
    </dgm:pt>
    <dgm:pt modelId="{8AC9AB9E-78E7-43CF-B60C-5CE5ACCF5EC9}" type="sibTrans" cxnId="{3F6C6F7A-5329-4D33-966C-9366D1B7AD4E}">
      <dgm:prSet/>
      <dgm:spPr/>
      <dgm:t>
        <a:bodyPr/>
        <a:lstStyle/>
        <a:p>
          <a:endParaRPr lang="en-US"/>
        </a:p>
      </dgm:t>
    </dgm:pt>
    <dgm:pt modelId="{56A24547-06DF-477E-B6CC-B25B02FD80EE}" type="parTrans" cxnId="{3F6C6F7A-5329-4D33-966C-9366D1B7AD4E}">
      <dgm:prSet/>
      <dgm:spPr/>
      <dgm:t>
        <a:bodyPr/>
        <a:lstStyle/>
        <a:p>
          <a:endParaRPr lang="en-US"/>
        </a:p>
      </dgm:t>
    </dgm:pt>
    <dgm:pt modelId="{2B88A13C-31DD-4962-A700-9A7375E348E0}" type="pres">
      <dgm:prSet presAssocID="{135DC9CE-B56E-4F03-BCF4-84BD6B2D8BF3}" presName="CompostProcess" presStyleCnt="0">
        <dgm:presLayoutVars>
          <dgm:dir/>
          <dgm:resizeHandles val="exact"/>
        </dgm:presLayoutVars>
      </dgm:prSet>
      <dgm:spPr/>
      <dgm:t>
        <a:bodyPr/>
        <a:lstStyle/>
        <a:p>
          <a:endParaRPr lang="en-US"/>
        </a:p>
      </dgm:t>
    </dgm:pt>
    <dgm:pt modelId="{FA8C8809-A08D-4841-8B68-253E369F6AFB}" type="pres">
      <dgm:prSet presAssocID="{135DC9CE-B56E-4F03-BCF4-84BD6B2D8BF3}" presName="arrow" presStyleLbl="bgShp" presStyleIdx="0" presStyleCnt="1"/>
      <dgm:spPr/>
    </dgm:pt>
    <dgm:pt modelId="{D049DD59-E3D6-4051-B596-287DBF85FA2E}" type="pres">
      <dgm:prSet presAssocID="{135DC9CE-B56E-4F03-BCF4-84BD6B2D8BF3}" presName="linearProcess" presStyleCnt="0"/>
      <dgm:spPr/>
    </dgm:pt>
    <dgm:pt modelId="{ECF716CC-93E5-4154-9587-B4382634F60A}" type="pres">
      <dgm:prSet presAssocID="{D1556352-4A68-4F44-A50B-3AAC02311DAF}" presName="textNode" presStyleLbl="node1" presStyleIdx="0" presStyleCnt="3">
        <dgm:presLayoutVars>
          <dgm:bulletEnabled val="1"/>
        </dgm:presLayoutVars>
      </dgm:prSet>
      <dgm:spPr/>
      <dgm:t>
        <a:bodyPr/>
        <a:lstStyle/>
        <a:p>
          <a:endParaRPr lang="en-US"/>
        </a:p>
      </dgm:t>
    </dgm:pt>
    <dgm:pt modelId="{A93892D0-DFE3-4D8E-92DF-EFC08A563E81}" type="pres">
      <dgm:prSet presAssocID="{1BBF40F5-F47D-4167-BF5C-F28141E903C1}" presName="sibTrans" presStyleCnt="0"/>
      <dgm:spPr/>
    </dgm:pt>
    <dgm:pt modelId="{6C52DAF4-5C46-44F3-8737-3CE881FDCCEF}" type="pres">
      <dgm:prSet presAssocID="{73E7546A-1061-4D40-9D70-B89B1ECA2A1A}" presName="textNode" presStyleLbl="node1" presStyleIdx="1" presStyleCnt="3">
        <dgm:presLayoutVars>
          <dgm:bulletEnabled val="1"/>
        </dgm:presLayoutVars>
      </dgm:prSet>
      <dgm:spPr/>
      <dgm:t>
        <a:bodyPr/>
        <a:lstStyle/>
        <a:p>
          <a:endParaRPr lang="en-US"/>
        </a:p>
      </dgm:t>
    </dgm:pt>
    <dgm:pt modelId="{679B9388-5522-49CA-A584-C18AAD91FB5C}" type="pres">
      <dgm:prSet presAssocID="{10371EF5-F1BE-4F97-868E-C62FDCE4C896}" presName="sibTrans" presStyleCnt="0"/>
      <dgm:spPr/>
    </dgm:pt>
    <dgm:pt modelId="{3AAF3C71-A507-4DE8-A08D-AD5636A40BE9}" type="pres">
      <dgm:prSet presAssocID="{F0ACBF1F-6D09-4E5D-B228-F69F594E4675}" presName="textNode" presStyleLbl="node1" presStyleIdx="2" presStyleCnt="3">
        <dgm:presLayoutVars>
          <dgm:bulletEnabled val="1"/>
        </dgm:presLayoutVars>
      </dgm:prSet>
      <dgm:spPr/>
      <dgm:t>
        <a:bodyPr/>
        <a:lstStyle/>
        <a:p>
          <a:endParaRPr lang="en-US"/>
        </a:p>
      </dgm:t>
    </dgm:pt>
  </dgm:ptLst>
  <dgm:cxnLst>
    <dgm:cxn modelId="{D40D1AB0-03E5-4F3B-B5E6-5366570E4C22}" srcId="{135DC9CE-B56E-4F03-BCF4-84BD6B2D8BF3}" destId="{73E7546A-1061-4D40-9D70-B89B1ECA2A1A}" srcOrd="1" destOrd="0" parTransId="{7AC77717-B1DB-4AE5-BCA0-00C2D450815A}" sibTransId="{10371EF5-F1BE-4F97-868E-C62FDCE4C896}"/>
    <dgm:cxn modelId="{3F6C6F7A-5329-4D33-966C-9366D1B7AD4E}" srcId="{D1556352-4A68-4F44-A50B-3AAC02311DAF}" destId="{99CE5E3B-7795-4B4E-B015-E00DC40832E8}" srcOrd="0" destOrd="0" parTransId="{56A24547-06DF-477E-B6CC-B25B02FD80EE}" sibTransId="{8AC9AB9E-78E7-43CF-B60C-5CE5ACCF5EC9}"/>
    <dgm:cxn modelId="{B1B043E1-68A6-4367-9E45-2024DF0FB5E1}" srcId="{135DC9CE-B56E-4F03-BCF4-84BD6B2D8BF3}" destId="{F0ACBF1F-6D09-4E5D-B228-F69F594E4675}" srcOrd="2" destOrd="0" parTransId="{2002D9B2-0FDF-49A7-9EB7-BCEEF5F96CD4}" sibTransId="{BB5E73D0-A22D-44E1-AC3F-5BDB5E07612F}"/>
    <dgm:cxn modelId="{77D0CD20-322E-45EA-AE0A-AF3DC1B31BE5}" srcId="{73E7546A-1061-4D40-9D70-B89B1ECA2A1A}" destId="{BEB799CD-C414-40F5-907F-07755FE16716}" srcOrd="0" destOrd="0" parTransId="{25318C11-A8A2-488E-B4B5-C61339123033}" sibTransId="{AD0378D6-5EE5-49AA-B6E1-D4BB46D8CC4E}"/>
    <dgm:cxn modelId="{BB2E252D-B124-4491-9671-11E629C67C37}" type="presOf" srcId="{99CE5E3B-7795-4B4E-B015-E00DC40832E8}" destId="{ECF716CC-93E5-4154-9587-B4382634F60A}" srcOrd="0" destOrd="1" presId="urn:microsoft.com/office/officeart/2005/8/layout/hProcess9"/>
    <dgm:cxn modelId="{A18114DA-C911-416F-80FE-0C4E228FA6B9}" type="presOf" srcId="{D1556352-4A68-4F44-A50B-3AAC02311DAF}" destId="{ECF716CC-93E5-4154-9587-B4382634F60A}" srcOrd="0" destOrd="0" presId="urn:microsoft.com/office/officeart/2005/8/layout/hProcess9"/>
    <dgm:cxn modelId="{4C68EC8A-4584-4835-B073-267714ECF095}" type="presOf" srcId="{F0ACBF1F-6D09-4E5D-B228-F69F594E4675}" destId="{3AAF3C71-A507-4DE8-A08D-AD5636A40BE9}" srcOrd="0" destOrd="0" presId="urn:microsoft.com/office/officeart/2005/8/layout/hProcess9"/>
    <dgm:cxn modelId="{726AFE36-9EF0-49A1-A839-F7998641C1FC}" type="presOf" srcId="{BEB799CD-C414-40F5-907F-07755FE16716}" destId="{6C52DAF4-5C46-44F3-8737-3CE881FDCCEF}" srcOrd="0" destOrd="1" presId="urn:microsoft.com/office/officeart/2005/8/layout/hProcess9"/>
    <dgm:cxn modelId="{8060E1AF-2E92-474A-B7C0-245191AE6D7C}" srcId="{135DC9CE-B56E-4F03-BCF4-84BD6B2D8BF3}" destId="{D1556352-4A68-4F44-A50B-3AAC02311DAF}" srcOrd="0" destOrd="0" parTransId="{52B8A963-7960-43C6-B46F-4A020B666644}" sibTransId="{1BBF40F5-F47D-4167-BF5C-F28141E903C1}"/>
    <dgm:cxn modelId="{FCE0C526-151A-459E-B14A-4F7163673A2D}" type="presOf" srcId="{135DC9CE-B56E-4F03-BCF4-84BD6B2D8BF3}" destId="{2B88A13C-31DD-4962-A700-9A7375E348E0}" srcOrd="0" destOrd="0" presId="urn:microsoft.com/office/officeart/2005/8/layout/hProcess9"/>
    <dgm:cxn modelId="{2C2A4D2A-2E48-4337-ADDA-F3538902A25B}" type="presOf" srcId="{73E7546A-1061-4D40-9D70-B89B1ECA2A1A}" destId="{6C52DAF4-5C46-44F3-8737-3CE881FDCCEF}" srcOrd="0" destOrd="0" presId="urn:microsoft.com/office/officeart/2005/8/layout/hProcess9"/>
    <dgm:cxn modelId="{3320F081-2F8C-46C7-AE3C-B7BF036F8B7B}" type="presParOf" srcId="{2B88A13C-31DD-4962-A700-9A7375E348E0}" destId="{FA8C8809-A08D-4841-8B68-253E369F6AFB}" srcOrd="0" destOrd="0" presId="urn:microsoft.com/office/officeart/2005/8/layout/hProcess9"/>
    <dgm:cxn modelId="{61FFB81D-FEF3-4431-8D17-7B7D494DF6E6}" type="presParOf" srcId="{2B88A13C-31DD-4962-A700-9A7375E348E0}" destId="{D049DD59-E3D6-4051-B596-287DBF85FA2E}" srcOrd="1" destOrd="0" presId="urn:microsoft.com/office/officeart/2005/8/layout/hProcess9"/>
    <dgm:cxn modelId="{2A8CC881-6E23-4F3C-B7F3-E174812A0471}" type="presParOf" srcId="{D049DD59-E3D6-4051-B596-287DBF85FA2E}" destId="{ECF716CC-93E5-4154-9587-B4382634F60A}" srcOrd="0" destOrd="0" presId="urn:microsoft.com/office/officeart/2005/8/layout/hProcess9"/>
    <dgm:cxn modelId="{0116E371-5A15-4696-AB86-E2C60B93C126}" type="presParOf" srcId="{D049DD59-E3D6-4051-B596-287DBF85FA2E}" destId="{A93892D0-DFE3-4D8E-92DF-EFC08A563E81}" srcOrd="1" destOrd="0" presId="urn:microsoft.com/office/officeart/2005/8/layout/hProcess9"/>
    <dgm:cxn modelId="{ED317EC7-F9AF-4936-BEE2-CD5A964F44A5}" type="presParOf" srcId="{D049DD59-E3D6-4051-B596-287DBF85FA2E}" destId="{6C52DAF4-5C46-44F3-8737-3CE881FDCCEF}" srcOrd="2" destOrd="0" presId="urn:microsoft.com/office/officeart/2005/8/layout/hProcess9"/>
    <dgm:cxn modelId="{027FA150-4FC2-405B-9C07-0FCC13A6F2BE}" type="presParOf" srcId="{D049DD59-E3D6-4051-B596-287DBF85FA2E}" destId="{679B9388-5522-49CA-A584-C18AAD91FB5C}" srcOrd="3" destOrd="0" presId="urn:microsoft.com/office/officeart/2005/8/layout/hProcess9"/>
    <dgm:cxn modelId="{05EE673C-D148-4D4F-BD3E-E2B21018E40C}" type="presParOf" srcId="{D049DD59-E3D6-4051-B596-287DBF85FA2E}" destId="{3AAF3C71-A507-4DE8-A08D-AD5636A40BE9}" srcOrd="4" destOrd="0" presId="urn:microsoft.com/office/officeart/2005/8/layout/hProcess9"/>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57EA9-7C95-4C31-926C-908C9A4D28B5}">
      <dsp:nvSpPr>
        <dsp:cNvPr id="0" name=""/>
        <dsp:cNvSpPr/>
      </dsp:nvSpPr>
      <dsp:spPr>
        <a:xfrm>
          <a:off x="558564" y="0"/>
          <a:ext cx="2841579" cy="28415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CENTRAL</a:t>
          </a:r>
          <a:endParaRPr lang="en-US" sz="1100" kern="1200" dirty="0"/>
        </a:p>
      </dsp:txBody>
      <dsp:txXfrm>
        <a:off x="1582101" y="142078"/>
        <a:ext cx="794505" cy="426237"/>
      </dsp:txXfrm>
    </dsp:sp>
    <dsp:sp modelId="{5926504D-8B1F-486A-BD69-2C283F558C2B}">
      <dsp:nvSpPr>
        <dsp:cNvPr id="0" name=""/>
        <dsp:cNvSpPr/>
      </dsp:nvSpPr>
      <dsp:spPr>
        <a:xfrm>
          <a:off x="842722" y="568315"/>
          <a:ext cx="2273264" cy="22732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REGIONAL</a:t>
          </a:r>
          <a:endParaRPr lang="en-US" sz="1100" kern="1200" dirty="0"/>
        </a:p>
      </dsp:txBody>
      <dsp:txXfrm>
        <a:off x="1582101" y="704711"/>
        <a:ext cx="794505" cy="409187"/>
      </dsp:txXfrm>
    </dsp:sp>
    <dsp:sp modelId="{BD7B3C02-F3F2-4812-B15B-5139E8E026D8}">
      <dsp:nvSpPr>
        <dsp:cNvPr id="0" name=""/>
        <dsp:cNvSpPr/>
      </dsp:nvSpPr>
      <dsp:spPr>
        <a:xfrm>
          <a:off x="1126880" y="1136631"/>
          <a:ext cx="1704948" cy="17049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DIVISION</a:t>
          </a:r>
          <a:endParaRPr lang="en-US" sz="1100" kern="1200" dirty="0"/>
        </a:p>
      </dsp:txBody>
      <dsp:txXfrm>
        <a:off x="1582101" y="1264503"/>
        <a:ext cx="794505" cy="383613"/>
      </dsp:txXfrm>
    </dsp:sp>
    <dsp:sp modelId="{DAC9FE7B-7156-4C2A-A28D-D19991BB90AD}">
      <dsp:nvSpPr>
        <dsp:cNvPr id="0" name=""/>
        <dsp:cNvSpPr/>
      </dsp:nvSpPr>
      <dsp:spPr>
        <a:xfrm>
          <a:off x="1411037" y="1704948"/>
          <a:ext cx="1136632" cy="11366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SCHOOLS</a:t>
          </a:r>
          <a:endParaRPr lang="en-US" sz="1100" kern="1200" dirty="0"/>
        </a:p>
      </dsp:txBody>
      <dsp:txXfrm>
        <a:off x="1577493" y="1989105"/>
        <a:ext cx="803720" cy="568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F876D-58C4-40D9-A4D0-1689222CF34A}">
      <dsp:nvSpPr>
        <dsp:cNvPr id="0" name=""/>
        <dsp:cNvSpPr/>
      </dsp:nvSpPr>
      <dsp:spPr>
        <a:xfrm>
          <a:off x="0" y="0"/>
          <a:ext cx="8229600" cy="148768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latin typeface="Calibri" pitchFamily="34" charset="0"/>
            </a:rPr>
            <a:t>1. Discuss Unit’s Objectives</a:t>
          </a:r>
          <a:endParaRPr lang="en-US" sz="3000" b="1" kern="1200" dirty="0">
            <a:latin typeface="Calibri" pitchFamily="34" charset="0"/>
          </a:endParaRPr>
        </a:p>
      </dsp:txBody>
      <dsp:txXfrm>
        <a:off x="1794688" y="0"/>
        <a:ext cx="6434911" cy="1487685"/>
      </dsp:txXfrm>
    </dsp:sp>
    <dsp:sp modelId="{A149219A-DD1C-466B-B70E-9BF5C2313106}">
      <dsp:nvSpPr>
        <dsp:cNvPr id="0" name=""/>
        <dsp:cNvSpPr/>
      </dsp:nvSpPr>
      <dsp:spPr>
        <a:xfrm>
          <a:off x="148768" y="95705"/>
          <a:ext cx="1645920" cy="129627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FFB3FBD-5C0E-40F9-9F46-F181D1147EAB}">
      <dsp:nvSpPr>
        <dsp:cNvPr id="0" name=""/>
        <dsp:cNvSpPr/>
      </dsp:nvSpPr>
      <dsp:spPr>
        <a:xfrm>
          <a:off x="0" y="1636454"/>
          <a:ext cx="8229600" cy="1487685"/>
        </a:xfrm>
        <a:prstGeom prst="roundRect">
          <a:avLst>
            <a:gd name="adj" fmla="val 10000"/>
          </a:avLst>
        </a:prstGeom>
        <a:solidFill>
          <a:srgbClr val="FF33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400050" lvl="0" indent="-400050" algn="l" defTabSz="1333500">
            <a:lnSpc>
              <a:spcPct val="90000"/>
            </a:lnSpc>
            <a:spcBef>
              <a:spcPct val="0"/>
            </a:spcBef>
            <a:spcAft>
              <a:spcPct val="35000"/>
            </a:spcAft>
          </a:pPr>
          <a:r>
            <a:rPr lang="en-PH" sz="3000" b="1" kern="1200" dirty="0" smtClean="0">
              <a:latin typeface="Calibri" pitchFamily="34" charset="0"/>
            </a:rPr>
            <a:t>2. Identify Individual KRAs, Objectives and Performance Indicators</a:t>
          </a:r>
          <a:endParaRPr lang="en-US" sz="3000" kern="1200" dirty="0"/>
        </a:p>
      </dsp:txBody>
      <dsp:txXfrm>
        <a:off x="1794688" y="1636454"/>
        <a:ext cx="6434911" cy="1487685"/>
      </dsp:txXfrm>
    </dsp:sp>
    <dsp:sp modelId="{D281A3DD-3228-458A-BE56-283CD18A819D}">
      <dsp:nvSpPr>
        <dsp:cNvPr id="0" name=""/>
        <dsp:cNvSpPr/>
      </dsp:nvSpPr>
      <dsp:spPr>
        <a:xfrm>
          <a:off x="148768" y="1785223"/>
          <a:ext cx="1645920" cy="1190148"/>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ACFB65-0227-45D0-96A3-A09832A3ACCD}">
      <dsp:nvSpPr>
        <dsp:cNvPr id="0" name=""/>
        <dsp:cNvSpPr/>
      </dsp:nvSpPr>
      <dsp:spPr>
        <a:xfrm>
          <a:off x="0" y="3272909"/>
          <a:ext cx="8229600" cy="1487685"/>
        </a:xfrm>
        <a:prstGeom prst="roundRect">
          <a:avLst>
            <a:gd name="adj" fmla="val 10000"/>
          </a:avLst>
        </a:prstGeom>
        <a:solidFill>
          <a:schemeClr val="tx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400050" lvl="0" indent="-400050" algn="l" defTabSz="1333500">
            <a:lnSpc>
              <a:spcPct val="90000"/>
            </a:lnSpc>
            <a:spcBef>
              <a:spcPct val="0"/>
            </a:spcBef>
            <a:spcAft>
              <a:spcPct val="35000"/>
            </a:spcAft>
          </a:pPr>
          <a:r>
            <a:rPr lang="en-US" sz="3000" b="1" kern="1200" dirty="0" smtClean="0">
              <a:latin typeface="Calibri" pitchFamily="34" charset="0"/>
            </a:rPr>
            <a:t>3. Discuss Competencies Required and Additional Competencies Needed</a:t>
          </a:r>
          <a:endParaRPr lang="en-US" sz="3000" kern="1200" dirty="0"/>
        </a:p>
      </dsp:txBody>
      <dsp:txXfrm>
        <a:off x="1794688" y="3272909"/>
        <a:ext cx="6434911" cy="1487685"/>
      </dsp:txXfrm>
    </dsp:sp>
    <dsp:sp modelId="{D6B90414-FF13-4E99-9D3F-E1AC2F1803F6}">
      <dsp:nvSpPr>
        <dsp:cNvPr id="0" name=""/>
        <dsp:cNvSpPr/>
      </dsp:nvSpPr>
      <dsp:spPr>
        <a:xfrm>
          <a:off x="148768" y="3421677"/>
          <a:ext cx="1645920" cy="1190148"/>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F23068-7D03-476A-9DE5-8D2AC5CE469F}">
      <dsp:nvSpPr>
        <dsp:cNvPr id="0" name=""/>
        <dsp:cNvSpPr/>
      </dsp:nvSpPr>
      <dsp:spPr>
        <a:xfrm>
          <a:off x="0" y="4909363"/>
          <a:ext cx="8229600" cy="1487685"/>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latin typeface="Calibri" pitchFamily="34" charset="0"/>
            </a:rPr>
            <a:t>4. Reaching Agreement</a:t>
          </a:r>
          <a:endParaRPr lang="en-US" sz="3000" kern="1200" dirty="0"/>
        </a:p>
      </dsp:txBody>
      <dsp:txXfrm>
        <a:off x="1794688" y="4909363"/>
        <a:ext cx="6434911" cy="1487685"/>
      </dsp:txXfrm>
    </dsp:sp>
    <dsp:sp modelId="{DFC91E20-C3E4-4ACC-A043-FC50DBBD5B84}">
      <dsp:nvSpPr>
        <dsp:cNvPr id="0" name=""/>
        <dsp:cNvSpPr/>
      </dsp:nvSpPr>
      <dsp:spPr>
        <a:xfrm>
          <a:off x="148768" y="5058132"/>
          <a:ext cx="1645920" cy="1190148"/>
        </a:xfrm>
        <a:prstGeom prst="roundRect">
          <a:avLst>
            <a:gd name="adj" fmla="val 10000"/>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B3FBD-5C0E-40F9-9F46-F181D1147EAB}">
      <dsp:nvSpPr>
        <dsp:cNvPr id="0" name=""/>
        <dsp:cNvSpPr/>
      </dsp:nvSpPr>
      <dsp:spPr>
        <a:xfrm>
          <a:off x="0" y="0"/>
          <a:ext cx="8458200" cy="148735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PH" sz="3800" b="1" kern="1200" dirty="0" smtClean="0">
              <a:latin typeface="Calibri" pitchFamily="34" charset="0"/>
            </a:rPr>
            <a:t>1. Performance Tracking</a:t>
          </a:r>
          <a:endParaRPr lang="en-US" sz="3800" kern="1200" dirty="0"/>
        </a:p>
      </dsp:txBody>
      <dsp:txXfrm>
        <a:off x="1840375" y="0"/>
        <a:ext cx="6617824" cy="1487351"/>
      </dsp:txXfrm>
    </dsp:sp>
    <dsp:sp modelId="{D281A3DD-3228-458A-BE56-283CD18A819D}">
      <dsp:nvSpPr>
        <dsp:cNvPr id="0" name=""/>
        <dsp:cNvSpPr/>
      </dsp:nvSpPr>
      <dsp:spPr>
        <a:xfrm>
          <a:off x="148735" y="148735"/>
          <a:ext cx="1691640" cy="118988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ACFB65-0227-45D0-96A3-A09832A3ACCD}">
      <dsp:nvSpPr>
        <dsp:cNvPr id="0" name=""/>
        <dsp:cNvSpPr/>
      </dsp:nvSpPr>
      <dsp:spPr>
        <a:xfrm>
          <a:off x="0" y="1636848"/>
          <a:ext cx="8458200" cy="1487351"/>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b="1" kern="1200" dirty="0" smtClean="0">
              <a:latin typeface="Calibri" pitchFamily="34" charset="0"/>
            </a:rPr>
            <a:t>2. Coaching/Feedback</a:t>
          </a:r>
          <a:endParaRPr lang="en-US" sz="3800" kern="1200" dirty="0"/>
        </a:p>
      </dsp:txBody>
      <dsp:txXfrm>
        <a:off x="1840375" y="1636848"/>
        <a:ext cx="6617824" cy="1487351"/>
      </dsp:txXfrm>
    </dsp:sp>
    <dsp:sp modelId="{D6B90414-FF13-4E99-9D3F-E1AC2F1803F6}">
      <dsp:nvSpPr>
        <dsp:cNvPr id="0" name=""/>
        <dsp:cNvSpPr/>
      </dsp:nvSpPr>
      <dsp:spPr>
        <a:xfrm>
          <a:off x="148735" y="1784821"/>
          <a:ext cx="1691640" cy="118988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B3FBD-5C0E-40F9-9F46-F181D1147EAB}">
      <dsp:nvSpPr>
        <dsp:cNvPr id="0" name=""/>
        <dsp:cNvSpPr/>
      </dsp:nvSpPr>
      <dsp:spPr>
        <a:xfrm>
          <a:off x="0" y="0"/>
          <a:ext cx="8458200" cy="148735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PH" sz="3800" b="1" kern="1200" dirty="0" smtClean="0">
              <a:latin typeface="Calibri" pitchFamily="34" charset="0"/>
            </a:rPr>
            <a:t>1. Review Performance</a:t>
          </a:r>
          <a:endParaRPr lang="en-US" sz="3800" kern="1200" dirty="0"/>
        </a:p>
      </dsp:txBody>
      <dsp:txXfrm>
        <a:off x="1840375" y="0"/>
        <a:ext cx="6617824" cy="1487351"/>
      </dsp:txXfrm>
    </dsp:sp>
    <dsp:sp modelId="{D281A3DD-3228-458A-BE56-283CD18A819D}">
      <dsp:nvSpPr>
        <dsp:cNvPr id="0" name=""/>
        <dsp:cNvSpPr/>
      </dsp:nvSpPr>
      <dsp:spPr>
        <a:xfrm>
          <a:off x="148735" y="148735"/>
          <a:ext cx="1691640" cy="1189880"/>
        </a:xfrm>
        <a:prstGeom prst="roundRect">
          <a:avLst>
            <a:gd name="adj" fmla="val 10000"/>
          </a:avLst>
        </a:prstGeom>
        <a:solidFill>
          <a:schemeClr val="accent3">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ACFB65-0227-45D0-96A3-A09832A3ACCD}">
      <dsp:nvSpPr>
        <dsp:cNvPr id="0" name=""/>
        <dsp:cNvSpPr/>
      </dsp:nvSpPr>
      <dsp:spPr>
        <a:xfrm>
          <a:off x="0" y="1636848"/>
          <a:ext cx="8458200" cy="1487351"/>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514350" lvl="0" indent="-514350" algn="l" defTabSz="1689100">
            <a:lnSpc>
              <a:spcPct val="90000"/>
            </a:lnSpc>
            <a:spcBef>
              <a:spcPct val="0"/>
            </a:spcBef>
            <a:spcAft>
              <a:spcPct val="35000"/>
            </a:spcAft>
          </a:pPr>
          <a:r>
            <a:rPr lang="en-US" sz="3800" b="1" kern="1200" dirty="0" smtClean="0">
              <a:latin typeface="Calibri" pitchFamily="34" charset="0"/>
            </a:rPr>
            <a:t>2. </a:t>
          </a:r>
          <a:r>
            <a:rPr lang="en-US" sz="3800" b="1" kern="1200" dirty="0" smtClean="0">
              <a:latin typeface="Calibri" pitchFamily="34" charset="0"/>
              <a:cs typeface="Calibri" pitchFamily="34" charset="0"/>
            </a:rPr>
            <a:t>Discuss Strengths and Improvement Needs</a:t>
          </a:r>
          <a:endParaRPr lang="en-US" sz="3800" kern="1200" dirty="0"/>
        </a:p>
      </dsp:txBody>
      <dsp:txXfrm>
        <a:off x="1840375" y="1636848"/>
        <a:ext cx="6617824" cy="1487351"/>
      </dsp:txXfrm>
    </dsp:sp>
    <dsp:sp modelId="{D6B90414-FF13-4E99-9D3F-E1AC2F1803F6}">
      <dsp:nvSpPr>
        <dsp:cNvPr id="0" name=""/>
        <dsp:cNvSpPr/>
      </dsp:nvSpPr>
      <dsp:spPr>
        <a:xfrm>
          <a:off x="148735" y="1784821"/>
          <a:ext cx="1691640" cy="1189880"/>
        </a:xfrm>
        <a:prstGeom prst="roundRect">
          <a:avLst>
            <a:gd name="adj" fmla="val 10000"/>
          </a:avLst>
        </a:prstGeom>
        <a:solidFill>
          <a:schemeClr val="accent3">
            <a:tint val="50000"/>
            <a:hueOff val="10752198"/>
            <a:satOff val="-14108"/>
            <a:lumOff val="-1388"/>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B3FBD-5C0E-40F9-9F46-F181D1147EAB}">
      <dsp:nvSpPr>
        <dsp:cNvPr id="0" name=""/>
        <dsp:cNvSpPr/>
      </dsp:nvSpPr>
      <dsp:spPr>
        <a:xfrm>
          <a:off x="0" y="0"/>
          <a:ext cx="8458200" cy="148735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PH" sz="3800" b="1" kern="1200" dirty="0" smtClean="0">
              <a:latin typeface="Calibri" pitchFamily="34" charset="0"/>
            </a:rPr>
            <a:t>1. Rewards</a:t>
          </a:r>
          <a:endParaRPr lang="en-US" sz="3800" kern="1200" dirty="0"/>
        </a:p>
      </dsp:txBody>
      <dsp:txXfrm>
        <a:off x="1840375" y="0"/>
        <a:ext cx="6617824" cy="1487351"/>
      </dsp:txXfrm>
    </dsp:sp>
    <dsp:sp modelId="{D281A3DD-3228-458A-BE56-283CD18A819D}">
      <dsp:nvSpPr>
        <dsp:cNvPr id="0" name=""/>
        <dsp:cNvSpPr/>
      </dsp:nvSpPr>
      <dsp:spPr>
        <a:xfrm>
          <a:off x="148735" y="148735"/>
          <a:ext cx="1691640" cy="1189880"/>
        </a:xfrm>
        <a:prstGeom prst="roundRect">
          <a:avLst>
            <a:gd name="adj" fmla="val 10000"/>
          </a:avLst>
        </a:prstGeom>
        <a:solidFill>
          <a:schemeClr val="accent4">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ACFB65-0227-45D0-96A3-A09832A3ACCD}">
      <dsp:nvSpPr>
        <dsp:cNvPr id="0" name=""/>
        <dsp:cNvSpPr/>
      </dsp:nvSpPr>
      <dsp:spPr>
        <a:xfrm>
          <a:off x="0" y="1636848"/>
          <a:ext cx="8458200" cy="1487351"/>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b="1" kern="1200" dirty="0" smtClean="0">
              <a:latin typeface="Calibri" pitchFamily="34" charset="0"/>
            </a:rPr>
            <a:t>2. </a:t>
          </a:r>
          <a:r>
            <a:rPr lang="en-US" sz="3800" b="1" kern="1200" dirty="0" smtClean="0">
              <a:latin typeface="Calibri" pitchFamily="34" charset="0"/>
              <a:cs typeface="Calibri" pitchFamily="34" charset="0"/>
            </a:rPr>
            <a:t>Development Planning</a:t>
          </a:r>
          <a:endParaRPr lang="en-US" sz="3800" kern="1200" dirty="0"/>
        </a:p>
      </dsp:txBody>
      <dsp:txXfrm>
        <a:off x="1840375" y="1636848"/>
        <a:ext cx="6617824" cy="1487351"/>
      </dsp:txXfrm>
    </dsp:sp>
    <dsp:sp modelId="{D6B90414-FF13-4E99-9D3F-E1AC2F1803F6}">
      <dsp:nvSpPr>
        <dsp:cNvPr id="0" name=""/>
        <dsp:cNvSpPr/>
      </dsp:nvSpPr>
      <dsp:spPr>
        <a:xfrm>
          <a:off x="148735" y="1784821"/>
          <a:ext cx="1691640" cy="1189880"/>
        </a:xfrm>
        <a:prstGeom prst="roundRect">
          <a:avLst>
            <a:gd name="adj" fmla="val 10000"/>
          </a:avLst>
        </a:prstGeom>
        <a:solidFill>
          <a:schemeClr val="accent4">
            <a:tint val="50000"/>
            <a:hueOff val="-3981281"/>
            <a:satOff val="22610"/>
            <a:lumOff val="179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C8809-A08D-4841-8B68-253E369F6AFB}">
      <dsp:nvSpPr>
        <dsp:cNvPr id="0" name=""/>
        <dsp:cNvSpPr/>
      </dsp:nvSpPr>
      <dsp:spPr>
        <a:xfrm>
          <a:off x="654499" y="0"/>
          <a:ext cx="7417662" cy="450854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716CC-93E5-4154-9587-B4382634F60A}">
      <dsp:nvSpPr>
        <dsp:cNvPr id="0" name=""/>
        <dsp:cNvSpPr/>
      </dsp:nvSpPr>
      <dsp:spPr>
        <a:xfrm>
          <a:off x="4261" y="1352563"/>
          <a:ext cx="2633338" cy="1803418"/>
        </a:xfrm>
        <a:prstGeom prst="round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Performance Planning</a:t>
          </a:r>
          <a:endParaRPr lang="en-US" sz="2000" b="1" kern="1200" dirty="0">
            <a:solidFill>
              <a:schemeClr val="tx1"/>
            </a:solidFill>
          </a:endParaRPr>
        </a:p>
        <a:p>
          <a:pPr marL="228600" lvl="1" indent="-228600" algn="ctr" defTabSz="889000">
            <a:lnSpc>
              <a:spcPct val="90000"/>
            </a:lnSpc>
            <a:spcBef>
              <a:spcPct val="0"/>
            </a:spcBef>
            <a:spcAft>
              <a:spcPct val="15000"/>
            </a:spcAft>
            <a:buChar char="••"/>
          </a:pPr>
          <a:endParaRPr lang="en-US" sz="2000" b="1" kern="1200" dirty="0" smtClean="0"/>
        </a:p>
        <a:p>
          <a:pPr marL="228600" lvl="1" indent="-228600" algn="r" defTabSz="889000">
            <a:lnSpc>
              <a:spcPct val="90000"/>
            </a:lnSpc>
            <a:spcBef>
              <a:spcPct val="0"/>
            </a:spcBef>
            <a:spcAft>
              <a:spcPct val="15000"/>
            </a:spcAft>
            <a:buChar char="••"/>
          </a:pPr>
          <a:r>
            <a:rPr lang="en-US" sz="2000" b="1" kern="1200" dirty="0" smtClean="0">
              <a:solidFill>
                <a:schemeClr val="tx1"/>
              </a:solidFill>
            </a:rPr>
            <a:t>Phase I</a:t>
          </a:r>
        </a:p>
        <a:p>
          <a:pPr marL="228600" lvl="1" indent="-228600" algn="r" defTabSz="889000">
            <a:lnSpc>
              <a:spcPct val="90000"/>
            </a:lnSpc>
            <a:spcBef>
              <a:spcPct val="0"/>
            </a:spcBef>
            <a:spcAft>
              <a:spcPct val="15000"/>
            </a:spcAft>
            <a:buChar char="••"/>
          </a:pPr>
          <a:r>
            <a:rPr lang="en-US" sz="2000" b="1" u="sng" kern="1200" dirty="0" smtClean="0">
              <a:solidFill>
                <a:srgbClr val="FF0000"/>
              </a:solidFill>
            </a:rPr>
            <a:t>May</a:t>
          </a:r>
          <a:endParaRPr lang="en-US" sz="2000" b="1" u="sng" kern="1200" dirty="0">
            <a:solidFill>
              <a:srgbClr val="FF0000"/>
            </a:solidFill>
          </a:endParaRPr>
        </a:p>
      </dsp:txBody>
      <dsp:txXfrm>
        <a:off x="92297" y="1440599"/>
        <a:ext cx="2457266" cy="1627346"/>
      </dsp:txXfrm>
    </dsp:sp>
    <dsp:sp modelId="{6C52DAF4-5C46-44F3-8737-3CE881FDCCEF}">
      <dsp:nvSpPr>
        <dsp:cNvPr id="0" name=""/>
        <dsp:cNvSpPr/>
      </dsp:nvSpPr>
      <dsp:spPr>
        <a:xfrm>
          <a:off x="3046661" y="1352563"/>
          <a:ext cx="2633338" cy="1803418"/>
        </a:xfrm>
        <a:prstGeom prst="roundRect">
          <a:avLst/>
        </a:prstGeom>
        <a:solidFill>
          <a:schemeClr val="tx2">
            <a:lumMod val="75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bg1"/>
              </a:solidFill>
            </a:rPr>
            <a:t>Mid-Year Review</a:t>
          </a:r>
          <a:endParaRPr lang="en-US" sz="2000" b="1" kern="1200" dirty="0">
            <a:solidFill>
              <a:schemeClr val="bg1"/>
            </a:solidFill>
          </a:endParaRPr>
        </a:p>
        <a:p>
          <a:pPr marL="228600" lvl="1" indent="-228600" algn="ctr" defTabSz="889000">
            <a:lnSpc>
              <a:spcPct val="90000"/>
            </a:lnSpc>
            <a:spcBef>
              <a:spcPct val="0"/>
            </a:spcBef>
            <a:spcAft>
              <a:spcPct val="15000"/>
            </a:spcAft>
            <a:buChar char="••"/>
          </a:pPr>
          <a:endParaRPr lang="en-US" sz="2000" b="1" kern="1200" dirty="0" smtClean="0">
            <a:solidFill>
              <a:schemeClr val="bg1"/>
            </a:solidFill>
          </a:endParaRPr>
        </a:p>
        <a:p>
          <a:pPr marL="228600" lvl="1" indent="-228600" algn="ctr" defTabSz="889000">
            <a:lnSpc>
              <a:spcPct val="90000"/>
            </a:lnSpc>
            <a:spcBef>
              <a:spcPct val="0"/>
            </a:spcBef>
            <a:spcAft>
              <a:spcPct val="15000"/>
            </a:spcAft>
            <a:buChar char="••"/>
          </a:pPr>
          <a:r>
            <a:rPr lang="en-US" sz="2000" b="1" kern="1200" dirty="0" smtClean="0">
              <a:solidFill>
                <a:schemeClr val="bg1"/>
              </a:solidFill>
            </a:rPr>
            <a:t>Phase II</a:t>
          </a:r>
        </a:p>
        <a:p>
          <a:pPr marL="228600" lvl="1" indent="-228600" algn="r" defTabSz="889000">
            <a:lnSpc>
              <a:spcPct val="90000"/>
            </a:lnSpc>
            <a:spcBef>
              <a:spcPct val="0"/>
            </a:spcBef>
            <a:spcAft>
              <a:spcPct val="15000"/>
            </a:spcAft>
            <a:buChar char="••"/>
          </a:pPr>
          <a:r>
            <a:rPr lang="en-US" sz="2000" b="1" kern="1200" dirty="0" smtClean="0">
              <a:solidFill>
                <a:schemeClr val="bg1"/>
              </a:solidFill>
            </a:rPr>
            <a:t>November</a:t>
          </a:r>
          <a:endParaRPr lang="en-US" sz="2000" b="1" kern="1200" dirty="0">
            <a:solidFill>
              <a:schemeClr val="bg1"/>
            </a:solidFill>
          </a:endParaRPr>
        </a:p>
        <a:p>
          <a:pPr marL="228600" lvl="1" indent="-228600" algn="ctr" defTabSz="889000">
            <a:lnSpc>
              <a:spcPct val="90000"/>
            </a:lnSpc>
            <a:spcBef>
              <a:spcPct val="0"/>
            </a:spcBef>
            <a:spcAft>
              <a:spcPct val="15000"/>
            </a:spcAft>
            <a:buChar char="••"/>
          </a:pPr>
          <a:endParaRPr lang="en-US" sz="2000" b="1" kern="1200" dirty="0">
            <a:solidFill>
              <a:schemeClr val="bg1"/>
            </a:solidFill>
          </a:endParaRPr>
        </a:p>
      </dsp:txBody>
      <dsp:txXfrm>
        <a:off x="3134697" y="1440599"/>
        <a:ext cx="2457266" cy="1627346"/>
      </dsp:txXfrm>
    </dsp:sp>
    <dsp:sp modelId="{3AAF3C71-A507-4DE8-A08D-AD5636A40BE9}">
      <dsp:nvSpPr>
        <dsp:cNvPr id="0" name=""/>
        <dsp:cNvSpPr/>
      </dsp:nvSpPr>
      <dsp:spPr>
        <a:xfrm>
          <a:off x="6085532" y="1318677"/>
          <a:ext cx="2633338" cy="1803418"/>
        </a:xfrm>
        <a:prstGeom prst="round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Year-End Results</a:t>
          </a:r>
          <a:endParaRPr lang="en-US" sz="2000" b="1" kern="1200" dirty="0">
            <a:solidFill>
              <a:schemeClr val="tx1"/>
            </a:solidFill>
          </a:endParaRPr>
        </a:p>
        <a:p>
          <a:pPr marL="228600" lvl="1" indent="-228600" algn="ctr" defTabSz="889000">
            <a:lnSpc>
              <a:spcPct val="90000"/>
            </a:lnSpc>
            <a:spcBef>
              <a:spcPct val="0"/>
            </a:spcBef>
            <a:spcAft>
              <a:spcPct val="15000"/>
            </a:spcAft>
            <a:buChar char="••"/>
          </a:pPr>
          <a:endParaRPr lang="en-US" sz="2000" b="1" kern="1200" dirty="0" smtClean="0">
            <a:solidFill>
              <a:schemeClr val="tx1"/>
            </a:solidFill>
          </a:endParaRPr>
        </a:p>
        <a:p>
          <a:pPr marL="228600" lvl="1" indent="-228600" algn="r" defTabSz="889000">
            <a:lnSpc>
              <a:spcPct val="90000"/>
            </a:lnSpc>
            <a:spcBef>
              <a:spcPct val="0"/>
            </a:spcBef>
            <a:spcAft>
              <a:spcPct val="15000"/>
            </a:spcAft>
            <a:buChar char="••"/>
          </a:pPr>
          <a:r>
            <a:rPr lang="en-US" sz="2000" b="1" kern="1200" dirty="0" smtClean="0">
              <a:solidFill>
                <a:schemeClr val="tx1"/>
              </a:solidFill>
            </a:rPr>
            <a:t>Phases III &amp; IV</a:t>
          </a:r>
        </a:p>
        <a:p>
          <a:pPr marL="228600" lvl="1" indent="-228600" algn="r" defTabSz="889000">
            <a:lnSpc>
              <a:spcPct val="90000"/>
            </a:lnSpc>
            <a:spcBef>
              <a:spcPct val="0"/>
            </a:spcBef>
            <a:spcAft>
              <a:spcPct val="15000"/>
            </a:spcAft>
            <a:buChar char="••"/>
          </a:pPr>
          <a:r>
            <a:rPr lang="en-US" sz="2000" b="1" kern="1200" dirty="0" smtClean="0">
              <a:solidFill>
                <a:schemeClr val="tx1"/>
              </a:solidFill>
            </a:rPr>
            <a:t>April</a:t>
          </a:r>
          <a:endParaRPr lang="en-US" sz="2000" b="1" kern="1200" dirty="0">
            <a:solidFill>
              <a:schemeClr val="tx1"/>
            </a:solidFill>
          </a:endParaRPr>
        </a:p>
      </dsp:txBody>
      <dsp:txXfrm>
        <a:off x="6173568" y="1406713"/>
        <a:ext cx="2457266" cy="16273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C8809-A08D-4841-8B68-253E369F6AFB}">
      <dsp:nvSpPr>
        <dsp:cNvPr id="0" name=""/>
        <dsp:cNvSpPr/>
      </dsp:nvSpPr>
      <dsp:spPr>
        <a:xfrm>
          <a:off x="654499" y="0"/>
          <a:ext cx="7417662" cy="450854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716CC-93E5-4154-9587-B4382634F60A}">
      <dsp:nvSpPr>
        <dsp:cNvPr id="0" name=""/>
        <dsp:cNvSpPr/>
      </dsp:nvSpPr>
      <dsp:spPr>
        <a:xfrm>
          <a:off x="4261" y="1352563"/>
          <a:ext cx="2633338" cy="1803418"/>
        </a:xfrm>
        <a:prstGeom prst="round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Performance Planning</a:t>
          </a:r>
          <a:endParaRPr lang="en-US" sz="2000" b="1" kern="1200" dirty="0">
            <a:solidFill>
              <a:schemeClr val="tx1"/>
            </a:solidFill>
          </a:endParaRPr>
        </a:p>
        <a:p>
          <a:pPr marL="228600" lvl="1" indent="-228600" algn="ctr" defTabSz="889000">
            <a:lnSpc>
              <a:spcPct val="90000"/>
            </a:lnSpc>
            <a:spcBef>
              <a:spcPct val="0"/>
            </a:spcBef>
            <a:spcAft>
              <a:spcPct val="15000"/>
            </a:spcAft>
            <a:buChar char="••"/>
          </a:pPr>
          <a:endParaRPr lang="en-US" sz="2000" b="1" kern="1200" dirty="0" smtClean="0"/>
        </a:p>
        <a:p>
          <a:pPr marL="228600" lvl="1" indent="-228600" algn="r" defTabSz="889000">
            <a:lnSpc>
              <a:spcPct val="90000"/>
            </a:lnSpc>
            <a:spcBef>
              <a:spcPct val="0"/>
            </a:spcBef>
            <a:spcAft>
              <a:spcPct val="15000"/>
            </a:spcAft>
            <a:buChar char="••"/>
          </a:pPr>
          <a:r>
            <a:rPr lang="en-US" sz="2000" b="1" kern="1200" dirty="0" smtClean="0">
              <a:solidFill>
                <a:schemeClr val="tx1"/>
              </a:solidFill>
            </a:rPr>
            <a:t>Phase I</a:t>
          </a:r>
        </a:p>
        <a:p>
          <a:pPr marL="228600" lvl="1" indent="-228600" algn="r" defTabSz="889000">
            <a:lnSpc>
              <a:spcPct val="90000"/>
            </a:lnSpc>
            <a:spcBef>
              <a:spcPct val="0"/>
            </a:spcBef>
            <a:spcAft>
              <a:spcPct val="15000"/>
            </a:spcAft>
            <a:buChar char="••"/>
          </a:pPr>
          <a:r>
            <a:rPr lang="en-US" sz="2000" b="1" u="sng" kern="1200" dirty="0" smtClean="0">
              <a:solidFill>
                <a:srgbClr val="FF0000"/>
              </a:solidFill>
            </a:rPr>
            <a:t>December</a:t>
          </a:r>
          <a:endParaRPr lang="en-US" sz="2000" b="1" u="sng" kern="1200" dirty="0">
            <a:solidFill>
              <a:srgbClr val="FF0000"/>
            </a:solidFill>
          </a:endParaRPr>
        </a:p>
      </dsp:txBody>
      <dsp:txXfrm>
        <a:off x="92297" y="1440599"/>
        <a:ext cx="2457266" cy="1627346"/>
      </dsp:txXfrm>
    </dsp:sp>
    <dsp:sp modelId="{6C52DAF4-5C46-44F3-8737-3CE881FDCCEF}">
      <dsp:nvSpPr>
        <dsp:cNvPr id="0" name=""/>
        <dsp:cNvSpPr/>
      </dsp:nvSpPr>
      <dsp:spPr>
        <a:xfrm>
          <a:off x="3046661" y="1352563"/>
          <a:ext cx="2633338" cy="1803418"/>
        </a:xfrm>
        <a:prstGeom prst="roundRect">
          <a:avLst/>
        </a:prstGeom>
        <a:solidFill>
          <a:schemeClr val="tx2">
            <a:lumMod val="75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bg1"/>
              </a:solidFill>
            </a:rPr>
            <a:t>Mid-Year Review</a:t>
          </a:r>
          <a:endParaRPr lang="en-US" sz="2000" b="1" kern="1200" dirty="0">
            <a:solidFill>
              <a:schemeClr val="bg1"/>
            </a:solidFill>
          </a:endParaRPr>
        </a:p>
        <a:p>
          <a:pPr marL="228600" lvl="1" indent="-228600" algn="ctr" defTabSz="889000">
            <a:lnSpc>
              <a:spcPct val="90000"/>
            </a:lnSpc>
            <a:spcBef>
              <a:spcPct val="0"/>
            </a:spcBef>
            <a:spcAft>
              <a:spcPct val="15000"/>
            </a:spcAft>
            <a:buChar char="••"/>
          </a:pPr>
          <a:endParaRPr lang="en-US" sz="2000" b="1" kern="1200" dirty="0" smtClean="0">
            <a:solidFill>
              <a:schemeClr val="bg1"/>
            </a:solidFill>
          </a:endParaRPr>
        </a:p>
        <a:p>
          <a:pPr marL="228600" lvl="1" indent="-228600" algn="ctr" defTabSz="889000">
            <a:lnSpc>
              <a:spcPct val="90000"/>
            </a:lnSpc>
            <a:spcBef>
              <a:spcPct val="0"/>
            </a:spcBef>
            <a:spcAft>
              <a:spcPct val="15000"/>
            </a:spcAft>
            <a:buChar char="••"/>
          </a:pPr>
          <a:r>
            <a:rPr lang="en-US" sz="2000" b="1" kern="1200" dirty="0" smtClean="0">
              <a:solidFill>
                <a:schemeClr val="bg1"/>
              </a:solidFill>
            </a:rPr>
            <a:t>Phase II</a:t>
          </a:r>
        </a:p>
        <a:p>
          <a:pPr marL="228600" lvl="1" indent="-228600" algn="r" defTabSz="889000">
            <a:lnSpc>
              <a:spcPct val="90000"/>
            </a:lnSpc>
            <a:spcBef>
              <a:spcPct val="0"/>
            </a:spcBef>
            <a:spcAft>
              <a:spcPct val="15000"/>
            </a:spcAft>
            <a:buChar char="••"/>
          </a:pPr>
          <a:r>
            <a:rPr lang="en-US" sz="2000" b="1" kern="1200" dirty="0" smtClean="0">
              <a:solidFill>
                <a:schemeClr val="bg1"/>
              </a:solidFill>
            </a:rPr>
            <a:t>July</a:t>
          </a:r>
          <a:endParaRPr lang="en-US" sz="2000" b="1" kern="1200" dirty="0">
            <a:solidFill>
              <a:schemeClr val="bg1"/>
            </a:solidFill>
          </a:endParaRPr>
        </a:p>
      </dsp:txBody>
      <dsp:txXfrm>
        <a:off x="3134697" y="1440599"/>
        <a:ext cx="2457266" cy="1627346"/>
      </dsp:txXfrm>
    </dsp:sp>
    <dsp:sp modelId="{3AAF3C71-A507-4DE8-A08D-AD5636A40BE9}">
      <dsp:nvSpPr>
        <dsp:cNvPr id="0" name=""/>
        <dsp:cNvSpPr/>
      </dsp:nvSpPr>
      <dsp:spPr>
        <a:xfrm>
          <a:off x="6089062" y="1352563"/>
          <a:ext cx="2633338" cy="1803418"/>
        </a:xfrm>
        <a:prstGeom prst="round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en-US" sz="2000" b="1" kern="1200" dirty="0" smtClean="0">
              <a:solidFill>
                <a:schemeClr val="tx1"/>
              </a:solidFill>
            </a:rPr>
            <a:t>Year-End Results</a:t>
          </a:r>
        </a:p>
        <a:p>
          <a:pPr lvl="0" algn="r" defTabSz="889000">
            <a:lnSpc>
              <a:spcPct val="90000"/>
            </a:lnSpc>
            <a:spcBef>
              <a:spcPct val="0"/>
            </a:spcBef>
            <a:spcAft>
              <a:spcPct val="35000"/>
            </a:spcAft>
          </a:pPr>
          <a:endParaRPr lang="en-US" sz="2000" b="1" kern="1200" dirty="0" smtClean="0">
            <a:solidFill>
              <a:schemeClr val="tx1"/>
            </a:solidFill>
          </a:endParaRPr>
        </a:p>
        <a:p>
          <a:pPr lvl="0" algn="r" defTabSz="889000">
            <a:lnSpc>
              <a:spcPct val="90000"/>
            </a:lnSpc>
            <a:spcBef>
              <a:spcPct val="0"/>
            </a:spcBef>
            <a:spcAft>
              <a:spcPct val="35000"/>
            </a:spcAft>
          </a:pPr>
          <a:r>
            <a:rPr lang="en-US" sz="2000" b="1" kern="1200" dirty="0" smtClean="0">
              <a:solidFill>
                <a:schemeClr val="tx1"/>
              </a:solidFill>
            </a:rPr>
            <a:t>Phases III &amp; IV</a:t>
          </a:r>
        </a:p>
        <a:p>
          <a:pPr lvl="0" algn="r" defTabSz="889000">
            <a:lnSpc>
              <a:spcPct val="90000"/>
            </a:lnSpc>
            <a:spcBef>
              <a:spcPct val="0"/>
            </a:spcBef>
            <a:spcAft>
              <a:spcPct val="35000"/>
            </a:spcAft>
          </a:pPr>
          <a:r>
            <a:rPr lang="en-US" sz="2000" b="1" kern="1200" dirty="0" smtClean="0">
              <a:solidFill>
                <a:schemeClr val="tx1"/>
              </a:solidFill>
            </a:rPr>
            <a:t>December</a:t>
          </a:r>
          <a:endParaRPr lang="en-US" sz="2000" b="1" kern="1200" dirty="0">
            <a:solidFill>
              <a:schemeClr val="tx1"/>
            </a:solidFill>
          </a:endParaRPr>
        </a:p>
      </dsp:txBody>
      <dsp:txXfrm>
        <a:off x="6177098" y="1440599"/>
        <a:ext cx="2457266" cy="162734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6EF91-AA47-4EA8-9085-7EDDBB7B8486}" type="datetimeFigureOut">
              <a:rPr lang="en-US" smtClean="0"/>
              <a:pPr/>
              <a:t>6/16/2015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FB16F8-FB7A-4BC4-870B-BB610F6B09CC}" type="slidenum">
              <a:rPr lang="en-US" smtClean="0"/>
              <a:pPr/>
              <a:t>‹#›</a:t>
            </a:fld>
            <a:endParaRPr lang="en-US"/>
          </a:p>
        </p:txBody>
      </p:sp>
    </p:spTree>
    <p:extLst>
      <p:ext uri="{BB962C8B-B14F-4D97-AF65-F5344CB8AC3E}">
        <p14:creationId xmlns:p14="http://schemas.microsoft.com/office/powerpoint/2010/main" xmlns="" val="333966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3A5D3868-3B31-4395-A491-DDDCCA77AA74}" type="slidenum">
              <a:rPr lang="en-AU" smtClean="0">
                <a:latin typeface="Calibri" pitchFamily="34" charset="0"/>
              </a:rPr>
              <a:pPr fontAlgn="base">
                <a:spcBef>
                  <a:spcPct val="0"/>
                </a:spcBef>
                <a:spcAft>
                  <a:spcPct val="0"/>
                </a:spcAft>
                <a:defRPr/>
              </a:pPr>
              <a:t>1</a:t>
            </a:fld>
            <a:endParaRPr lang="en-AU" smtClean="0">
              <a:latin typeface="Calibri" pitchFamily="34" charset="0"/>
            </a:endParaRPr>
          </a:p>
        </p:txBody>
      </p:sp>
    </p:spTree>
    <p:extLst>
      <p:ext uri="{BB962C8B-B14F-4D97-AF65-F5344CB8AC3E}">
        <p14:creationId xmlns:p14="http://schemas.microsoft.com/office/powerpoint/2010/main" xmlns="" val="765657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This is DepEd’s Competencies Scale.</a:t>
            </a:r>
            <a:endParaRPr lang="en-PH" sz="1800"/>
          </a:p>
          <a:p>
            <a:pPr eaLnBrk="1" hangingPunct="1">
              <a:spcBef>
                <a:spcPct val="0"/>
              </a:spcBef>
            </a:pPr>
            <a:r>
              <a:rPr lang="en-PH" smtClean="0"/>
              <a:t> </a:t>
            </a:r>
            <a:endParaRPr lang="en-PH" sz="1800"/>
          </a:p>
          <a:p>
            <a:pPr eaLnBrk="1" hangingPunct="1">
              <a:spcBef>
                <a:spcPct val="0"/>
              </a:spcBef>
            </a:pPr>
            <a:r>
              <a:rPr lang="en-PH" smtClean="0"/>
              <a:t>Ratings here will be used for developmental purposes only. </a:t>
            </a:r>
            <a:endParaRPr lang="en-PH" sz="1800"/>
          </a:p>
          <a:p>
            <a:pPr eaLnBrk="1" hangingPunct="1">
              <a:spcBef>
                <a:spcPct val="0"/>
              </a:spcBef>
            </a:pPr>
            <a:r>
              <a:rPr lang="en-PH" smtClean="0"/>
              <a:t> </a:t>
            </a:r>
          </a:p>
          <a:p>
            <a:pPr lvl="1" eaLnBrk="1" hangingPunct="1">
              <a:spcBef>
                <a:spcPct val="0"/>
              </a:spcBef>
            </a:pPr>
            <a:endParaRPr lang="en-US" smtClean="0"/>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9DDDD51A-9B2F-4DAD-928A-AC37A0F97AFA}" type="slidenum">
              <a:rPr lang="en-AU" smtClean="0">
                <a:latin typeface="Calibri" pitchFamily="34" charset="0"/>
              </a:rPr>
              <a:pPr fontAlgn="base">
                <a:spcBef>
                  <a:spcPct val="0"/>
                </a:spcBef>
                <a:spcAft>
                  <a:spcPct val="0"/>
                </a:spcAft>
                <a:defRPr/>
              </a:pPr>
              <a:t>19</a:t>
            </a:fld>
            <a:endParaRPr lang="en-AU" smtClean="0">
              <a:latin typeface="Calibri" pitchFamily="34" charset="0"/>
            </a:endParaRPr>
          </a:p>
        </p:txBody>
      </p:sp>
    </p:spTree>
    <p:extLst>
      <p:ext uri="{BB962C8B-B14F-4D97-AF65-F5344CB8AC3E}">
        <p14:creationId xmlns:p14="http://schemas.microsoft.com/office/powerpoint/2010/main" xmlns="" val="27099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The last phase of the RPMS is Performance Rewarding and Development Planning. </a:t>
            </a:r>
          </a:p>
          <a:p>
            <a:pPr eaLnBrk="1" hangingPunct="1">
              <a:spcBef>
                <a:spcPct val="0"/>
              </a:spcBef>
            </a:pPr>
            <a:r>
              <a:rPr lang="en-PH" smtClean="0"/>
              <a:t> </a:t>
            </a:r>
          </a:p>
          <a:p>
            <a:pPr eaLnBrk="1" hangingPunct="1">
              <a:spcBef>
                <a:spcPct val="0"/>
              </a:spcBef>
            </a:pPr>
            <a:endParaRPr lang="en-PH" smtClean="0"/>
          </a:p>
        </p:txBody>
      </p:sp>
      <p:sp>
        <p:nvSpPr>
          <p:cNvPr id="16794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49C9519A-1CD8-4BB1-B169-437F8BFB3058}" type="slidenum">
              <a:rPr lang="en-AU" smtClean="0">
                <a:latin typeface="Calibri" pitchFamily="34" charset="0"/>
              </a:rPr>
              <a:pPr fontAlgn="base">
                <a:spcBef>
                  <a:spcPct val="0"/>
                </a:spcBef>
                <a:spcAft>
                  <a:spcPct val="0"/>
                </a:spcAft>
                <a:defRPr/>
              </a:pPr>
              <a:t>20</a:t>
            </a:fld>
            <a:endParaRPr lang="en-AU" smtClean="0">
              <a:latin typeface="Calibri" pitchFamily="34" charset="0"/>
            </a:endParaRPr>
          </a:p>
        </p:txBody>
      </p:sp>
    </p:spTree>
    <p:extLst>
      <p:ext uri="{BB962C8B-B14F-4D97-AF65-F5344CB8AC3E}">
        <p14:creationId xmlns:p14="http://schemas.microsoft.com/office/powerpoint/2010/main" xmlns="" val="136574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There are two important points on this phase:</a:t>
            </a:r>
          </a:p>
          <a:p>
            <a:pPr eaLnBrk="1" hangingPunct="1">
              <a:spcBef>
                <a:spcPct val="0"/>
              </a:spcBef>
            </a:pPr>
            <a:r>
              <a:rPr lang="en-PH" smtClean="0"/>
              <a:t> </a:t>
            </a:r>
          </a:p>
          <a:p>
            <a:pPr eaLnBrk="1" hangingPunct="1">
              <a:spcBef>
                <a:spcPct val="0"/>
              </a:spcBef>
            </a:pPr>
            <a:r>
              <a:rPr lang="en-PH" smtClean="0"/>
              <a:t>1. Rewards</a:t>
            </a:r>
          </a:p>
          <a:p>
            <a:pPr eaLnBrk="1" hangingPunct="1">
              <a:spcBef>
                <a:spcPct val="0"/>
              </a:spcBef>
            </a:pPr>
            <a:r>
              <a:rPr lang="en-PH" smtClean="0"/>
              <a:t>2. Development Planning</a:t>
            </a:r>
          </a:p>
          <a:p>
            <a:pPr eaLnBrk="1" hangingPunct="1">
              <a:spcBef>
                <a:spcPct val="0"/>
              </a:spcBef>
            </a:pPr>
            <a:r>
              <a:rPr lang="en-PH" smtClean="0"/>
              <a:t> </a:t>
            </a:r>
          </a:p>
          <a:p>
            <a:pPr eaLnBrk="1" hangingPunct="1">
              <a:spcBef>
                <a:spcPct val="0"/>
              </a:spcBef>
            </a:pPr>
            <a:endParaRPr lang="en-PH" smtClean="0"/>
          </a:p>
        </p:txBody>
      </p:sp>
      <p:sp>
        <p:nvSpPr>
          <p:cNvPr id="16896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FC353850-8CED-4F6A-999C-F11A116D3F6B}" type="slidenum">
              <a:rPr lang="en-AU" smtClean="0">
                <a:latin typeface="Calibri" pitchFamily="34" charset="0"/>
              </a:rPr>
              <a:pPr fontAlgn="base">
                <a:spcBef>
                  <a:spcPct val="0"/>
                </a:spcBef>
                <a:spcAft>
                  <a:spcPct val="0"/>
                </a:spcAft>
                <a:defRPr/>
              </a:pPr>
              <a:t>21</a:t>
            </a:fld>
            <a:endParaRPr lang="en-AU" smtClean="0">
              <a:latin typeface="Calibri" pitchFamily="34" charset="0"/>
            </a:endParaRPr>
          </a:p>
        </p:txBody>
      </p:sp>
    </p:spTree>
    <p:extLst>
      <p:ext uri="{BB962C8B-B14F-4D97-AF65-F5344CB8AC3E}">
        <p14:creationId xmlns:p14="http://schemas.microsoft.com/office/powerpoint/2010/main" xmlns="" val="2938369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Please go to page 6 of your Individual Performance Commitment and Review Form (IPCRF). In here, you will capture the Strengths and Improvement Needs. </a:t>
            </a:r>
          </a:p>
          <a:p>
            <a:pPr eaLnBrk="1" hangingPunct="1">
              <a:spcBef>
                <a:spcPct val="0"/>
              </a:spcBef>
            </a:pPr>
            <a:r>
              <a:rPr lang="en-PH" smtClean="0"/>
              <a:t> </a:t>
            </a:r>
          </a:p>
          <a:p>
            <a:pPr eaLnBrk="1" hangingPunct="1">
              <a:spcBef>
                <a:spcPct val="0"/>
              </a:spcBef>
            </a:pPr>
            <a:r>
              <a:rPr lang="en-PH" smtClean="0"/>
              <a:t>How you will do this? </a:t>
            </a:r>
          </a:p>
          <a:p>
            <a:pPr eaLnBrk="1" hangingPunct="1">
              <a:spcBef>
                <a:spcPct val="0"/>
              </a:spcBef>
            </a:pPr>
            <a:r>
              <a:rPr lang="en-PH" smtClean="0"/>
              <a:t> </a:t>
            </a:r>
          </a:p>
          <a:p>
            <a:pPr eaLnBrk="1" hangingPunct="1">
              <a:spcBef>
                <a:spcPct val="0"/>
              </a:spcBef>
            </a:pPr>
            <a:r>
              <a:rPr lang="en-PH" smtClean="0"/>
              <a:t>The highest point on Results and demonstration of Competencies are the Strengths. On the other hand, the lowest points are the development needs. </a:t>
            </a:r>
          </a:p>
          <a:p>
            <a:pPr eaLnBrk="1" hangingPunct="1">
              <a:spcBef>
                <a:spcPct val="0"/>
              </a:spcBef>
            </a:pPr>
            <a:r>
              <a:rPr lang="en-PH" smtClean="0"/>
              <a:t> </a:t>
            </a:r>
          </a:p>
          <a:p>
            <a:pPr eaLnBrk="1" hangingPunct="1">
              <a:spcBef>
                <a:spcPct val="0"/>
              </a:spcBef>
            </a:pPr>
            <a:r>
              <a:rPr lang="en-PH" smtClean="0"/>
              <a:t> </a:t>
            </a:r>
          </a:p>
          <a:p>
            <a:pPr eaLnBrk="1" hangingPunct="1">
              <a:spcBef>
                <a:spcPct val="0"/>
              </a:spcBef>
            </a:pPr>
            <a:endParaRPr lang="en-US" smtClean="0"/>
          </a:p>
        </p:txBody>
      </p:sp>
      <p:sp>
        <p:nvSpPr>
          <p:cNvPr id="16691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132665A0-0DB9-4F33-BDBB-81CD6531C2DE}" type="slidenum">
              <a:rPr lang="en-AU" smtClean="0">
                <a:latin typeface="Calibri" pitchFamily="34" charset="0"/>
              </a:rPr>
              <a:pPr fontAlgn="base">
                <a:spcBef>
                  <a:spcPct val="0"/>
                </a:spcBef>
                <a:spcAft>
                  <a:spcPct val="0"/>
                </a:spcAft>
                <a:defRPr/>
              </a:pPr>
              <a:t>22</a:t>
            </a:fld>
            <a:endParaRPr lang="en-AU" smtClean="0">
              <a:latin typeface="Calibri" pitchFamily="34" charset="0"/>
            </a:endParaRPr>
          </a:p>
        </p:txBody>
      </p:sp>
    </p:spTree>
    <p:extLst>
      <p:ext uri="{BB962C8B-B14F-4D97-AF65-F5344CB8AC3E}">
        <p14:creationId xmlns:p14="http://schemas.microsoft.com/office/powerpoint/2010/main" xmlns="" val="203242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t>For the  teaching positions, it will be May</a:t>
            </a:r>
            <a:r>
              <a:rPr lang="en-PH" baseline="0" dirty="0" smtClean="0"/>
              <a:t> </a:t>
            </a:r>
            <a:r>
              <a:rPr lang="en-PH" dirty="0" smtClean="0"/>
              <a:t> to April.</a:t>
            </a:r>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2A3A3BB3-8B6E-4CAA-9659-1B7668BB7A86}" type="slidenum">
              <a:rPr lang="en-AU" smtClean="0">
                <a:latin typeface="Calibri" pitchFamily="34" charset="0"/>
              </a:rPr>
              <a:pPr fontAlgn="base">
                <a:spcBef>
                  <a:spcPct val="0"/>
                </a:spcBef>
                <a:spcAft>
                  <a:spcPct val="0"/>
                </a:spcAft>
                <a:defRPr/>
              </a:pPr>
              <a:t>23</a:t>
            </a:fld>
            <a:endParaRPr lang="en-AU" smtClean="0">
              <a:latin typeface="Calibri" pitchFamily="34" charset="0"/>
            </a:endParaRPr>
          </a:p>
        </p:txBody>
      </p:sp>
    </p:spTree>
    <p:extLst>
      <p:ext uri="{BB962C8B-B14F-4D97-AF65-F5344CB8AC3E}">
        <p14:creationId xmlns:p14="http://schemas.microsoft.com/office/powerpoint/2010/main" xmlns="" val="4111189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t>For </a:t>
            </a:r>
            <a:r>
              <a:rPr lang="en-PH" dirty="0" err="1" smtClean="0"/>
              <a:t>DepEd</a:t>
            </a:r>
            <a:r>
              <a:rPr lang="en-PH" dirty="0" smtClean="0"/>
              <a:t>, we will follow two RPMS cycles.</a:t>
            </a:r>
          </a:p>
          <a:p>
            <a:pPr eaLnBrk="1" hangingPunct="1">
              <a:spcBef>
                <a:spcPct val="0"/>
              </a:spcBef>
            </a:pPr>
            <a:endParaRPr lang="en-PH" dirty="0" smtClean="0"/>
          </a:p>
          <a:p>
            <a:pPr eaLnBrk="1" hangingPunct="1">
              <a:spcBef>
                <a:spcPct val="0"/>
              </a:spcBef>
            </a:pPr>
            <a:r>
              <a:rPr lang="en-PH" dirty="0" smtClean="0"/>
              <a:t>For the non-teaching positions, it will </a:t>
            </a:r>
            <a:r>
              <a:rPr lang="en-PH" smtClean="0"/>
              <a:t>be December</a:t>
            </a:r>
            <a:r>
              <a:rPr lang="en-PH" baseline="0" smtClean="0"/>
              <a:t> </a:t>
            </a:r>
            <a:r>
              <a:rPr lang="en-PH" smtClean="0"/>
              <a:t> </a:t>
            </a:r>
            <a:r>
              <a:rPr lang="en-PH" dirty="0" smtClean="0"/>
              <a:t>to December.</a:t>
            </a:r>
          </a:p>
          <a:p>
            <a:pPr eaLnBrk="1" hangingPunct="1">
              <a:spcBef>
                <a:spcPct val="0"/>
              </a:spcBef>
            </a:pPr>
            <a:r>
              <a:rPr lang="en-PH" dirty="0" smtClean="0"/>
              <a:t> </a:t>
            </a:r>
          </a:p>
          <a:p>
            <a:pPr eaLnBrk="1" hangingPunct="1">
              <a:spcBef>
                <a:spcPct val="0"/>
              </a:spcBef>
              <a:buFont typeface="+mj-lt"/>
              <a:buNone/>
            </a:pPr>
            <a:endParaRPr lang="en-PH" dirty="0"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BFE2CE31-5092-4F0B-BFC7-5AB81FB86534}" type="slidenum">
              <a:rPr lang="en-AU" smtClean="0">
                <a:latin typeface="Calibri" pitchFamily="34" charset="0"/>
              </a:rPr>
              <a:pPr fontAlgn="base">
                <a:spcBef>
                  <a:spcPct val="0"/>
                </a:spcBef>
                <a:spcAft>
                  <a:spcPct val="0"/>
                </a:spcAft>
                <a:defRPr/>
              </a:pPr>
              <a:t>24</a:t>
            </a:fld>
            <a:endParaRPr lang="en-AU" smtClean="0">
              <a:latin typeface="Calibri" pitchFamily="34" charset="0"/>
            </a:endParaRPr>
          </a:p>
        </p:txBody>
      </p:sp>
    </p:spTree>
    <p:extLst>
      <p:ext uri="{BB962C8B-B14F-4D97-AF65-F5344CB8AC3E}">
        <p14:creationId xmlns:p14="http://schemas.microsoft.com/office/powerpoint/2010/main" xmlns="" val="382423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936930" y="685065"/>
            <a:ext cx="4984142" cy="3431205"/>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altLang="en-US" dirty="0" smtClean="0"/>
          </a:p>
        </p:txBody>
      </p:sp>
      <p:sp>
        <p:nvSpPr>
          <p:cNvPr id="4" name="Slide Number Placeholder 3"/>
          <p:cNvSpPr>
            <a:spLocks noGrp="1"/>
          </p:cNvSpPr>
          <p:nvPr>
            <p:ph type="sldNum" sz="quarter" idx="5"/>
          </p:nvPr>
        </p:nvSpPr>
        <p:spPr/>
        <p:txBody>
          <a:bodyPr/>
          <a:lstStyle/>
          <a:p>
            <a:pPr>
              <a:defRPr/>
            </a:pPr>
            <a:fld id="{A3B9F879-4236-4A1E-85F8-A49B4B185EB7}" type="slidenum">
              <a:rPr lang="en-PH" smtClean="0">
                <a:solidFill>
                  <a:prstClr val="black"/>
                </a:solidFill>
              </a:rPr>
              <a:pPr>
                <a:defRPr/>
              </a:pPr>
              <a:t>30</a:t>
            </a:fld>
            <a:endParaRPr lang="en-PH">
              <a:solidFill>
                <a:prstClr val="black"/>
              </a:solidFill>
            </a:endParaRPr>
          </a:p>
        </p:txBody>
      </p:sp>
    </p:spTree>
    <p:extLst>
      <p:ext uri="{BB962C8B-B14F-4D97-AF65-F5344CB8AC3E}">
        <p14:creationId xmlns:p14="http://schemas.microsoft.com/office/powerpoint/2010/main" xmlns="" val="1808085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936930" y="685065"/>
            <a:ext cx="4984142" cy="3431205"/>
          </a:xfrm>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l-PH" altLang="en-US" dirty="0"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546524-DA45-456E-98F6-C2D14D6E17CB}" type="slidenum">
              <a:rPr lang="fil-PH" smtClean="0">
                <a:solidFill>
                  <a:srgbClr val="000000"/>
                </a:solidFill>
              </a:rPr>
              <a:pPr fontAlgn="base">
                <a:spcBef>
                  <a:spcPct val="0"/>
                </a:spcBef>
                <a:spcAft>
                  <a:spcPct val="0"/>
                </a:spcAft>
                <a:defRPr/>
              </a:pPr>
              <a:t>31</a:t>
            </a:fld>
            <a:endParaRPr lang="fil-PH" smtClean="0">
              <a:solidFill>
                <a:srgbClr val="000000"/>
              </a:solidFill>
            </a:endParaRPr>
          </a:p>
        </p:txBody>
      </p:sp>
    </p:spTree>
    <p:extLst>
      <p:ext uri="{BB962C8B-B14F-4D97-AF65-F5344CB8AC3E}">
        <p14:creationId xmlns:p14="http://schemas.microsoft.com/office/powerpoint/2010/main" xmlns="" val="1470910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930" y="685065"/>
            <a:ext cx="4984142" cy="3431205"/>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7AA9BDE6-D0AC-4233-B411-0AC2E2FC4AEF}" type="slidenum">
              <a:rPr lang="en-AU" smtClean="0">
                <a:solidFill>
                  <a:prstClr val="black"/>
                </a:solidFill>
              </a:rPr>
              <a:pPr/>
              <a:t>32</a:t>
            </a:fld>
            <a:endParaRPr lang="en-AU">
              <a:solidFill>
                <a:prstClr val="black"/>
              </a:solidFill>
            </a:endParaRPr>
          </a:p>
        </p:txBody>
      </p:sp>
    </p:spTree>
    <p:extLst>
      <p:ext uri="{BB962C8B-B14F-4D97-AF65-F5344CB8AC3E}">
        <p14:creationId xmlns:p14="http://schemas.microsoft.com/office/powerpoint/2010/main" xmlns="" val="1938837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930" y="685065"/>
            <a:ext cx="4984142" cy="343120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21AC6D-D2C8-4A15-81D7-10218EADA928}"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xmlns="" val="402666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t>On the screen, you see Results-based Performance Management System (RPMS) Framework of </a:t>
            </a:r>
            <a:r>
              <a:rPr lang="en-PH" dirty="0" err="1" smtClean="0"/>
              <a:t>DepEd</a:t>
            </a:r>
            <a:r>
              <a:rPr lang="en-PH" dirty="0" smtClean="0"/>
              <a:t>.</a:t>
            </a:r>
          </a:p>
          <a:p>
            <a:pPr eaLnBrk="1" hangingPunct="1">
              <a:spcBef>
                <a:spcPct val="0"/>
              </a:spcBef>
            </a:pPr>
            <a:r>
              <a:rPr lang="en-PH" dirty="0" smtClean="0"/>
              <a:t> </a:t>
            </a:r>
          </a:p>
          <a:p>
            <a:pPr eaLnBrk="1" hangingPunct="1">
              <a:spcBef>
                <a:spcPct val="0"/>
              </a:spcBef>
            </a:pPr>
            <a:r>
              <a:rPr lang="en-PH" dirty="0" smtClean="0"/>
              <a:t>At the top </a:t>
            </a:r>
            <a:r>
              <a:rPr lang="en-PH" dirty="0" err="1" smtClean="0"/>
              <a:t>center</a:t>
            </a:r>
            <a:r>
              <a:rPr lang="en-PH" dirty="0" smtClean="0"/>
              <a:t> of the framework is the Vision/Mission of </a:t>
            </a:r>
            <a:r>
              <a:rPr lang="en-PH" dirty="0" err="1" smtClean="0"/>
              <a:t>DepEd</a:t>
            </a:r>
            <a:r>
              <a:rPr lang="en-PH" dirty="0" smtClean="0"/>
              <a:t>.</a:t>
            </a:r>
          </a:p>
          <a:p>
            <a:pPr eaLnBrk="1" hangingPunct="1">
              <a:spcBef>
                <a:spcPct val="0"/>
              </a:spcBef>
            </a:pPr>
            <a:endParaRPr lang="en-PH" dirty="0" smtClean="0"/>
          </a:p>
          <a:p>
            <a:pPr eaLnBrk="1" hangingPunct="1">
              <a:spcBef>
                <a:spcPct val="0"/>
              </a:spcBef>
            </a:pPr>
            <a:r>
              <a:rPr lang="en-PH" dirty="0" smtClean="0"/>
              <a:t>At the left-hand side is the "WHAT" consisting of Strategic Priorities broken     down into Department/Functional Key Result Areas (KRAs) and Objectives.</a:t>
            </a:r>
          </a:p>
          <a:p>
            <a:pPr eaLnBrk="1" hangingPunct="1">
              <a:spcBef>
                <a:spcPct val="0"/>
              </a:spcBef>
            </a:pPr>
            <a:endParaRPr lang="en-PH" dirty="0" smtClean="0"/>
          </a:p>
          <a:p>
            <a:pPr eaLnBrk="1" hangingPunct="1">
              <a:spcBef>
                <a:spcPct val="0"/>
              </a:spcBef>
            </a:pPr>
            <a:r>
              <a:rPr lang="en-PH" dirty="0" smtClean="0"/>
              <a:t>At the right-hand side are the core values of </a:t>
            </a:r>
            <a:r>
              <a:rPr lang="en-PH" dirty="0" err="1" smtClean="0"/>
              <a:t>DepEd</a:t>
            </a:r>
            <a:r>
              <a:rPr lang="en-PH" dirty="0" smtClean="0"/>
              <a:t> broken down into enabling competencies.</a:t>
            </a:r>
          </a:p>
          <a:p>
            <a:pPr eaLnBrk="1" hangingPunct="1">
              <a:spcBef>
                <a:spcPct val="0"/>
              </a:spcBef>
            </a:pPr>
            <a:endParaRPr lang="en-AU" dirty="0" smtClean="0"/>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E01D53C2-8706-4B66-94E9-4FEB21D4AC51}" type="slidenum">
              <a:rPr lang="en-AU" smtClean="0">
                <a:latin typeface="Calibri" pitchFamily="34" charset="0"/>
              </a:rPr>
              <a:pPr fontAlgn="base">
                <a:spcBef>
                  <a:spcPct val="0"/>
                </a:spcBef>
                <a:spcAft>
                  <a:spcPct val="0"/>
                </a:spcAft>
                <a:defRPr/>
              </a:pPr>
              <a:t>5</a:t>
            </a:fld>
            <a:endParaRPr lang="en-AU" smtClean="0">
              <a:latin typeface="Calibri" pitchFamily="34" charset="0"/>
            </a:endParaRPr>
          </a:p>
        </p:txBody>
      </p:sp>
    </p:spTree>
    <p:extLst>
      <p:ext uri="{BB962C8B-B14F-4D97-AF65-F5344CB8AC3E}">
        <p14:creationId xmlns:p14="http://schemas.microsoft.com/office/powerpoint/2010/main" xmlns="" val="1556484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May we continue to propagate the essence of this saying in DepEd. Provide avenues for people to grow and develop. Let there be a culture of encouragement, support, and guidance.</a:t>
            </a:r>
          </a:p>
          <a:p>
            <a:pPr eaLnBrk="1" hangingPunct="1">
              <a:spcBef>
                <a:spcPct val="0"/>
              </a:spcBef>
            </a:pPr>
            <a:r>
              <a:rPr lang="en-PH" smtClean="0"/>
              <a:t> </a:t>
            </a:r>
          </a:p>
          <a:p>
            <a:pPr eaLnBrk="1" hangingPunct="1">
              <a:spcBef>
                <a:spcPct val="0"/>
              </a:spcBef>
            </a:pPr>
            <a:endParaRPr lang="en-PH" smtClean="0"/>
          </a:p>
        </p:txBody>
      </p:sp>
      <p:sp>
        <p:nvSpPr>
          <p:cNvPr id="17613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2FC74475-019E-48CB-AA0C-34309D05D607}" type="slidenum">
              <a:rPr lang="en-AU" smtClean="0">
                <a:latin typeface="Calibri" pitchFamily="34" charset="0"/>
              </a:rPr>
              <a:pPr fontAlgn="base">
                <a:spcBef>
                  <a:spcPct val="0"/>
                </a:spcBef>
                <a:spcAft>
                  <a:spcPct val="0"/>
                </a:spcAft>
                <a:defRPr/>
              </a:pPr>
              <a:t>36</a:t>
            </a:fld>
            <a:endParaRPr lang="en-AU" smtClean="0">
              <a:latin typeface="Calibri" pitchFamily="34" charset="0"/>
            </a:endParaRPr>
          </a:p>
        </p:txBody>
      </p:sp>
    </p:spTree>
    <p:extLst>
      <p:ext uri="{BB962C8B-B14F-4D97-AF65-F5344CB8AC3E}">
        <p14:creationId xmlns:p14="http://schemas.microsoft.com/office/powerpoint/2010/main" xmlns="" val="2039707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THANK YOU!!!</a:t>
            </a:r>
          </a:p>
        </p:txBody>
      </p:sp>
      <p:sp>
        <p:nvSpPr>
          <p:cNvPr id="17715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0FC96269-A3B5-410C-8577-25AA5E75D673}" type="slidenum">
              <a:rPr lang="en-AU" smtClean="0">
                <a:latin typeface="Calibri" pitchFamily="34" charset="0"/>
              </a:rPr>
              <a:pPr fontAlgn="base">
                <a:spcBef>
                  <a:spcPct val="0"/>
                </a:spcBef>
                <a:spcAft>
                  <a:spcPct val="0"/>
                </a:spcAft>
                <a:defRPr/>
              </a:pPr>
              <a:t>37</a:t>
            </a:fld>
            <a:endParaRPr lang="en-AU" smtClean="0">
              <a:latin typeface="Calibri" pitchFamily="34" charset="0"/>
            </a:endParaRPr>
          </a:p>
        </p:txBody>
      </p:sp>
    </p:spTree>
    <p:extLst>
      <p:ext uri="{BB962C8B-B14F-4D97-AF65-F5344CB8AC3E}">
        <p14:creationId xmlns:p14="http://schemas.microsoft.com/office/powerpoint/2010/main" xmlns="" val="326811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Performance Planning and Commitment is the first phase of the RPMS.</a:t>
            </a:r>
          </a:p>
          <a:p>
            <a:pPr eaLnBrk="1" hangingPunct="1">
              <a:spcBef>
                <a:spcPct val="0"/>
              </a:spcBef>
            </a:pPr>
            <a:r>
              <a:rPr lang="en-PH" smtClean="0"/>
              <a:t> </a:t>
            </a:r>
          </a:p>
          <a:p>
            <a:pPr eaLnBrk="1" hangingPunct="1">
              <a:spcBef>
                <a:spcPct val="0"/>
              </a:spcBef>
            </a:pPr>
            <a:r>
              <a:rPr lang="en-PH" smtClean="0"/>
              <a:t>This is the starting point of performance management. The Rater and the Ratee work together to identify, understand, and agree on: what the employee needs to do, how it needs to be done, why, when, and so on.</a:t>
            </a:r>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2874D18D-A4FA-4514-9259-FA3F7766FA9D}" type="slidenum">
              <a:rPr lang="en-AU" smtClean="0">
                <a:latin typeface="Calibri" pitchFamily="34" charset="0"/>
              </a:rPr>
              <a:pPr fontAlgn="base">
                <a:spcBef>
                  <a:spcPct val="0"/>
                </a:spcBef>
                <a:spcAft>
                  <a:spcPct val="0"/>
                </a:spcAft>
                <a:defRPr/>
              </a:pPr>
              <a:t>7</a:t>
            </a:fld>
            <a:endParaRPr lang="en-AU" smtClean="0">
              <a:latin typeface="Calibri" pitchFamily="34" charset="0"/>
            </a:endParaRPr>
          </a:p>
        </p:txBody>
      </p:sp>
    </p:spTree>
    <p:extLst>
      <p:ext uri="{BB962C8B-B14F-4D97-AF65-F5344CB8AC3E}">
        <p14:creationId xmlns:p14="http://schemas.microsoft.com/office/powerpoint/2010/main" xmlns="" val="308769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t>Phase 1 has four important components:</a:t>
            </a:r>
          </a:p>
          <a:p>
            <a:pPr eaLnBrk="1" hangingPunct="1">
              <a:spcBef>
                <a:spcPct val="0"/>
              </a:spcBef>
            </a:pPr>
            <a:endParaRPr lang="en-PH" dirty="0" smtClean="0"/>
          </a:p>
          <a:p>
            <a:pPr eaLnBrk="1" hangingPunct="1">
              <a:spcBef>
                <a:spcPct val="0"/>
              </a:spcBef>
            </a:pPr>
            <a:r>
              <a:rPr lang="en-PH" dirty="0" smtClean="0"/>
              <a:t>1. Discuss Unit’s Objectives</a:t>
            </a:r>
          </a:p>
          <a:p>
            <a:pPr eaLnBrk="1" hangingPunct="1">
              <a:spcBef>
                <a:spcPct val="0"/>
              </a:spcBef>
            </a:pPr>
            <a:r>
              <a:rPr lang="en-PH" dirty="0" smtClean="0"/>
              <a:t>2. Identify Individual KRAs, Objectives and Performance Indicators</a:t>
            </a:r>
          </a:p>
          <a:p>
            <a:pPr eaLnBrk="1" hangingPunct="1">
              <a:spcBef>
                <a:spcPct val="0"/>
              </a:spcBef>
            </a:pPr>
            <a:r>
              <a:rPr lang="en-PH" dirty="0" smtClean="0"/>
              <a:t>3. Discuss Competencies Required and Additional Competencies Needed</a:t>
            </a:r>
          </a:p>
          <a:p>
            <a:pPr eaLnBrk="1" hangingPunct="1">
              <a:spcBef>
                <a:spcPct val="0"/>
              </a:spcBef>
            </a:pPr>
            <a:r>
              <a:rPr lang="en-PH" dirty="0" smtClean="0"/>
              <a:t>4. Reaching Agreement</a:t>
            </a:r>
          </a:p>
          <a:p>
            <a:pPr eaLnBrk="1" hangingPunct="1">
              <a:spcBef>
                <a:spcPct val="0"/>
              </a:spcBef>
            </a:pPr>
            <a:r>
              <a:rPr lang="en-PH" dirty="0" smtClean="0"/>
              <a:t> </a:t>
            </a:r>
          </a:p>
          <a:p>
            <a:pPr eaLnBrk="1" hangingPunct="1">
              <a:spcBef>
                <a:spcPct val="0"/>
              </a:spcBef>
            </a:pPr>
            <a:r>
              <a:rPr lang="en-PH" dirty="0" smtClean="0"/>
              <a:t>We will be discussing this in greater detail in the next slides.</a:t>
            </a:r>
          </a:p>
          <a:p>
            <a:pPr eaLnBrk="1" hangingPunct="1">
              <a:spcBef>
                <a:spcPct val="0"/>
              </a:spcBef>
            </a:pPr>
            <a:r>
              <a:rPr lang="en-PH" dirty="0" smtClean="0"/>
              <a:t> </a:t>
            </a:r>
          </a:p>
          <a:p>
            <a:pPr eaLnBrk="1" hangingPunct="1">
              <a:spcBef>
                <a:spcPct val="0"/>
              </a:spcBef>
            </a:pPr>
            <a:endParaRPr lang="en-PH" dirty="0"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F20D451C-3F1D-49FF-B903-2E025099C84B}" type="slidenum">
              <a:rPr lang="en-AU" smtClean="0">
                <a:latin typeface="Calibri" pitchFamily="34" charset="0"/>
              </a:rPr>
              <a:pPr fontAlgn="base">
                <a:spcBef>
                  <a:spcPct val="0"/>
                </a:spcBef>
                <a:spcAft>
                  <a:spcPct val="0"/>
                </a:spcAft>
                <a:defRPr/>
              </a:pPr>
              <a:t>8</a:t>
            </a:fld>
            <a:endParaRPr lang="en-AU" smtClean="0">
              <a:latin typeface="Calibri" pitchFamily="34" charset="0"/>
            </a:endParaRPr>
          </a:p>
        </p:txBody>
      </p:sp>
    </p:spTree>
    <p:extLst>
      <p:ext uri="{BB962C8B-B14F-4D97-AF65-F5344CB8AC3E}">
        <p14:creationId xmlns:p14="http://schemas.microsoft.com/office/powerpoint/2010/main" xmlns="" val="95036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Let us move on to Phase 2 which is Performance Monitoring and Coaching. </a:t>
            </a:r>
          </a:p>
          <a:p>
            <a:pPr eaLnBrk="1" hangingPunct="1">
              <a:spcBef>
                <a:spcPct val="0"/>
              </a:spcBef>
            </a:pPr>
            <a:r>
              <a:rPr lang="en-PH" smtClean="0"/>
              <a:t> </a:t>
            </a:r>
          </a:p>
          <a:p>
            <a:pPr eaLnBrk="1" hangingPunct="1">
              <a:spcBef>
                <a:spcPct val="0"/>
              </a:spcBef>
            </a:pPr>
            <a:endParaRPr lang="en-PH" smtClean="0"/>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611DAEFB-6D46-4FC5-8D81-41E8BE7B19D7}" type="slidenum">
              <a:rPr lang="en-AU" smtClean="0">
                <a:latin typeface="Calibri" pitchFamily="34" charset="0"/>
              </a:rPr>
              <a:pPr fontAlgn="base">
                <a:spcBef>
                  <a:spcPct val="0"/>
                </a:spcBef>
                <a:spcAft>
                  <a:spcPct val="0"/>
                </a:spcAft>
                <a:defRPr/>
              </a:pPr>
              <a:t>11</a:t>
            </a:fld>
            <a:endParaRPr lang="en-AU" smtClean="0">
              <a:latin typeface="Calibri" pitchFamily="34" charset="0"/>
            </a:endParaRPr>
          </a:p>
        </p:txBody>
      </p:sp>
    </p:spTree>
    <p:extLst>
      <p:ext uri="{BB962C8B-B14F-4D97-AF65-F5344CB8AC3E}">
        <p14:creationId xmlns:p14="http://schemas.microsoft.com/office/powerpoint/2010/main" xmlns="" val="2072784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There are 2 very important components:</a:t>
            </a:r>
          </a:p>
          <a:p>
            <a:pPr eaLnBrk="1" hangingPunct="1">
              <a:spcBef>
                <a:spcPct val="0"/>
              </a:spcBef>
            </a:pPr>
            <a:r>
              <a:rPr lang="en-PH" smtClean="0"/>
              <a:t> </a:t>
            </a:r>
          </a:p>
          <a:p>
            <a:pPr eaLnBrk="1" hangingPunct="1">
              <a:spcBef>
                <a:spcPct val="0"/>
              </a:spcBef>
            </a:pPr>
            <a:r>
              <a:rPr lang="en-PH" smtClean="0"/>
              <a:t>1. Performance Tracking</a:t>
            </a:r>
          </a:p>
          <a:p>
            <a:pPr eaLnBrk="1" hangingPunct="1">
              <a:spcBef>
                <a:spcPct val="0"/>
              </a:spcBef>
            </a:pPr>
            <a:r>
              <a:rPr lang="en-PH" smtClean="0"/>
              <a:t>2. Coaching and Feedback </a:t>
            </a:r>
          </a:p>
          <a:p>
            <a:pPr eaLnBrk="1" hangingPunct="1">
              <a:spcBef>
                <a:spcPct val="0"/>
              </a:spcBef>
            </a:pPr>
            <a:r>
              <a:rPr lang="en-PH" smtClean="0"/>
              <a:t> </a:t>
            </a:r>
          </a:p>
          <a:p>
            <a:pPr eaLnBrk="1" hangingPunct="1">
              <a:spcBef>
                <a:spcPct val="0"/>
              </a:spcBef>
            </a:pPr>
            <a:r>
              <a:rPr lang="en-PH" smtClean="0"/>
              <a:t>It is called the heart of RPMS because it is not just a paper activity that you do at the beginning of the year, keep the form, then pull out at the end of the year. Performance Tracking and Coaching plus feedback must be done throughout the year.  </a:t>
            </a:r>
          </a:p>
          <a:p>
            <a:pPr eaLnBrk="1" hangingPunct="1">
              <a:spcBef>
                <a:spcPct val="0"/>
              </a:spcBef>
            </a:pPr>
            <a:r>
              <a:rPr lang="en-PH" smtClean="0"/>
              <a:t> </a:t>
            </a:r>
          </a:p>
          <a:p>
            <a:pPr eaLnBrk="1" hangingPunct="1">
              <a:spcBef>
                <a:spcPct val="0"/>
              </a:spcBef>
            </a:pPr>
            <a:r>
              <a:rPr lang="en-PH" smtClean="0"/>
              <a:t> </a:t>
            </a:r>
          </a:p>
          <a:p>
            <a:pPr eaLnBrk="1" hangingPunct="1">
              <a:spcBef>
                <a:spcPct val="0"/>
              </a:spcBef>
            </a:pPr>
            <a:endParaRPr lang="en-PH" smtClean="0"/>
          </a:p>
        </p:txBody>
      </p:sp>
      <p:sp>
        <p:nvSpPr>
          <p:cNvPr id="14336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C4C96191-4DD5-4154-A8E7-AAA06E654C85}" type="slidenum">
              <a:rPr lang="en-AU" smtClean="0">
                <a:latin typeface="Calibri" pitchFamily="34" charset="0"/>
              </a:rPr>
              <a:pPr fontAlgn="base">
                <a:spcBef>
                  <a:spcPct val="0"/>
                </a:spcBef>
                <a:spcAft>
                  <a:spcPct val="0"/>
                </a:spcAft>
                <a:defRPr/>
              </a:pPr>
              <a:t>12</a:t>
            </a:fld>
            <a:endParaRPr lang="en-AU" smtClean="0">
              <a:latin typeface="Calibri" pitchFamily="34" charset="0"/>
            </a:endParaRPr>
          </a:p>
        </p:txBody>
      </p:sp>
    </p:spTree>
    <p:extLst>
      <p:ext uri="{BB962C8B-B14F-4D97-AF65-F5344CB8AC3E}">
        <p14:creationId xmlns:p14="http://schemas.microsoft.com/office/powerpoint/2010/main" xmlns="" val="421971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You've worked closely with the people in your work group during the performance cycle. Together, you've identified Key Result Areas and agreed on Objectives, Performance Indicators and related competencies. </a:t>
            </a:r>
          </a:p>
          <a:p>
            <a:pPr eaLnBrk="1" hangingPunct="1">
              <a:spcBef>
                <a:spcPct val="0"/>
              </a:spcBef>
            </a:pPr>
            <a:endParaRPr lang="en-PH" smtClean="0"/>
          </a:p>
          <a:p>
            <a:pPr eaLnBrk="1" hangingPunct="1">
              <a:spcBef>
                <a:spcPct val="0"/>
              </a:spcBef>
            </a:pPr>
            <a:r>
              <a:rPr lang="en-PH" smtClean="0"/>
              <a:t>You've had regular review meetings, coaching them to ensure success.</a:t>
            </a:r>
          </a:p>
          <a:p>
            <a:pPr eaLnBrk="1" hangingPunct="1">
              <a:spcBef>
                <a:spcPct val="0"/>
              </a:spcBef>
            </a:pPr>
            <a:endParaRPr lang="en-PH" smtClean="0"/>
          </a:p>
          <a:p>
            <a:pPr eaLnBrk="1" hangingPunct="1">
              <a:spcBef>
                <a:spcPct val="0"/>
              </a:spcBef>
            </a:pPr>
            <a:r>
              <a:rPr lang="en-PH" smtClean="0"/>
              <a:t>You've also reinforced their effective behaviors and skills.</a:t>
            </a:r>
          </a:p>
          <a:p>
            <a:pPr eaLnBrk="1" hangingPunct="1">
              <a:spcBef>
                <a:spcPct val="0"/>
              </a:spcBef>
            </a:pPr>
            <a:endParaRPr lang="en-PH" smtClean="0"/>
          </a:p>
          <a:p>
            <a:pPr eaLnBrk="1" hangingPunct="1">
              <a:spcBef>
                <a:spcPct val="0"/>
              </a:spcBef>
            </a:pPr>
            <a:r>
              <a:rPr lang="en-PH" smtClean="0"/>
              <a:t>It is now time for the Review and Evaluation Phase.</a:t>
            </a:r>
          </a:p>
          <a:p>
            <a:pPr eaLnBrk="1" hangingPunct="1">
              <a:spcBef>
                <a:spcPct val="0"/>
              </a:spcBef>
            </a:pPr>
            <a:r>
              <a:rPr lang="en-PH" smtClean="0"/>
              <a:t> </a:t>
            </a:r>
          </a:p>
          <a:p>
            <a:pPr eaLnBrk="1" hangingPunct="1">
              <a:spcBef>
                <a:spcPct val="0"/>
              </a:spcBef>
            </a:pPr>
            <a:endParaRPr lang="en-PH" smtClean="0"/>
          </a:p>
        </p:txBody>
      </p:sp>
      <p:sp>
        <p:nvSpPr>
          <p:cNvPr id="15462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95D117E5-CB3A-49AB-9335-F810360844AA}" type="slidenum">
              <a:rPr lang="en-AU" smtClean="0">
                <a:latin typeface="Calibri" pitchFamily="34" charset="0"/>
              </a:rPr>
              <a:pPr fontAlgn="base">
                <a:spcBef>
                  <a:spcPct val="0"/>
                </a:spcBef>
                <a:spcAft>
                  <a:spcPct val="0"/>
                </a:spcAft>
                <a:defRPr/>
              </a:pPr>
              <a:t>13</a:t>
            </a:fld>
            <a:endParaRPr lang="en-AU" smtClean="0">
              <a:latin typeface="Calibri" pitchFamily="34" charset="0"/>
            </a:endParaRPr>
          </a:p>
        </p:txBody>
      </p:sp>
    </p:spTree>
    <p:extLst>
      <p:ext uri="{BB962C8B-B14F-4D97-AF65-F5344CB8AC3E}">
        <p14:creationId xmlns:p14="http://schemas.microsoft.com/office/powerpoint/2010/main" xmlns="" val="66758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Two important points should be done in this phase:</a:t>
            </a:r>
          </a:p>
          <a:p>
            <a:pPr eaLnBrk="1" hangingPunct="1">
              <a:spcBef>
                <a:spcPct val="0"/>
              </a:spcBef>
            </a:pPr>
            <a:r>
              <a:rPr lang="en-PH" smtClean="0"/>
              <a:t> </a:t>
            </a:r>
          </a:p>
          <a:p>
            <a:pPr eaLnBrk="1" hangingPunct="1">
              <a:spcBef>
                <a:spcPct val="0"/>
              </a:spcBef>
            </a:pPr>
            <a:r>
              <a:rPr lang="en-PH" smtClean="0"/>
              <a:t>1. Review Year—end Results</a:t>
            </a:r>
          </a:p>
          <a:p>
            <a:pPr eaLnBrk="1" hangingPunct="1">
              <a:spcBef>
                <a:spcPct val="0"/>
              </a:spcBef>
            </a:pPr>
            <a:r>
              <a:rPr lang="en-PH" smtClean="0"/>
              <a:t>2. Discuss Strengths and Improvement Needs </a:t>
            </a:r>
          </a:p>
          <a:p>
            <a:pPr eaLnBrk="1" hangingPunct="1">
              <a:spcBef>
                <a:spcPct val="0"/>
              </a:spcBef>
            </a:pPr>
            <a:r>
              <a:rPr lang="en-PH" smtClean="0"/>
              <a:t> </a:t>
            </a:r>
          </a:p>
          <a:p>
            <a:pPr eaLnBrk="1" hangingPunct="1">
              <a:spcBef>
                <a:spcPct val="0"/>
              </a:spcBef>
            </a:pPr>
            <a:r>
              <a:rPr lang="en-PH" smtClean="0"/>
              <a:t> </a:t>
            </a:r>
          </a:p>
          <a:p>
            <a:pPr eaLnBrk="1" hangingPunct="1">
              <a:spcBef>
                <a:spcPct val="0"/>
              </a:spcBef>
            </a:pPr>
            <a:endParaRPr lang="en-PH" smtClean="0"/>
          </a:p>
        </p:txBody>
      </p:sp>
      <p:sp>
        <p:nvSpPr>
          <p:cNvPr id="15565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DC83B04D-6534-47E3-A568-D8198CEC8C07}" type="slidenum">
              <a:rPr lang="en-AU" smtClean="0">
                <a:latin typeface="Calibri" pitchFamily="34" charset="0"/>
              </a:rPr>
              <a:pPr fontAlgn="base">
                <a:spcBef>
                  <a:spcPct val="0"/>
                </a:spcBef>
                <a:spcAft>
                  <a:spcPct val="0"/>
                </a:spcAft>
                <a:defRPr/>
              </a:pPr>
              <a:t>14</a:t>
            </a:fld>
            <a:endParaRPr lang="en-AU" smtClean="0">
              <a:latin typeface="Calibri" pitchFamily="34" charset="0"/>
            </a:endParaRPr>
          </a:p>
        </p:txBody>
      </p:sp>
    </p:spTree>
    <p:extLst>
      <p:ext uri="{BB962C8B-B14F-4D97-AF65-F5344CB8AC3E}">
        <p14:creationId xmlns:p14="http://schemas.microsoft.com/office/powerpoint/2010/main" xmlns="" val="259484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We will follow this Performance Rating Scale mandated by the Civil Service Commission (CSC). </a:t>
            </a:r>
          </a:p>
          <a:p>
            <a:pPr eaLnBrk="1" hangingPunct="1">
              <a:spcBef>
                <a:spcPct val="0"/>
              </a:spcBef>
            </a:pPr>
            <a:r>
              <a:rPr lang="en-PH" smtClean="0"/>
              <a:t> </a:t>
            </a:r>
          </a:p>
          <a:p>
            <a:pPr eaLnBrk="1" hangingPunct="1">
              <a:spcBef>
                <a:spcPct val="0"/>
              </a:spcBef>
            </a:pPr>
            <a:endParaRPr lang="en-PH" smtClean="0"/>
          </a:p>
        </p:txBody>
      </p:sp>
      <p:sp>
        <p:nvSpPr>
          <p:cNvPr id="16486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7F7DEF83-19D6-418D-9B55-E7008877EE75}" type="slidenum">
              <a:rPr lang="en-AU" smtClean="0">
                <a:latin typeface="Calibri" pitchFamily="34" charset="0"/>
              </a:rPr>
              <a:pPr fontAlgn="base">
                <a:spcBef>
                  <a:spcPct val="0"/>
                </a:spcBef>
                <a:spcAft>
                  <a:spcPct val="0"/>
                </a:spcAft>
                <a:defRPr/>
              </a:pPr>
              <a:t>15</a:t>
            </a:fld>
            <a:endParaRPr lang="en-AU" smtClean="0">
              <a:latin typeface="Calibri" pitchFamily="34" charset="0"/>
            </a:endParaRPr>
          </a:p>
        </p:txBody>
      </p:sp>
    </p:spTree>
    <p:extLst>
      <p:ext uri="{BB962C8B-B14F-4D97-AF65-F5344CB8AC3E}">
        <p14:creationId xmlns:p14="http://schemas.microsoft.com/office/powerpoint/2010/main" xmlns="" val="3779140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CBA312-C325-4704-B29C-B63FDCE3E6E1}"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27830-E22F-471B-AA92-59DF57247960}" type="slidenum">
              <a:rPr lang="en-US" smtClean="0"/>
              <a:pPr/>
              <a:t>‹#›</a:t>
            </a:fld>
            <a:endParaRPr lang="en-US"/>
          </a:p>
        </p:txBody>
      </p:sp>
    </p:spTree>
    <p:extLst>
      <p:ext uri="{BB962C8B-B14F-4D97-AF65-F5344CB8AC3E}">
        <p14:creationId xmlns:p14="http://schemas.microsoft.com/office/powerpoint/2010/main" xmlns="" val="218986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BA312-C325-4704-B29C-B63FDCE3E6E1}"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27830-E22F-471B-AA92-59DF57247960}" type="slidenum">
              <a:rPr lang="en-US" smtClean="0"/>
              <a:pPr/>
              <a:t>‹#›</a:t>
            </a:fld>
            <a:endParaRPr lang="en-US"/>
          </a:p>
        </p:txBody>
      </p:sp>
    </p:spTree>
    <p:extLst>
      <p:ext uri="{BB962C8B-B14F-4D97-AF65-F5344CB8AC3E}">
        <p14:creationId xmlns:p14="http://schemas.microsoft.com/office/powerpoint/2010/main" xmlns="" val="237488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BA312-C325-4704-B29C-B63FDCE3E6E1}"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27830-E22F-471B-AA92-59DF57247960}" type="slidenum">
              <a:rPr lang="en-US" smtClean="0"/>
              <a:pPr/>
              <a:t>‹#›</a:t>
            </a:fld>
            <a:endParaRPr lang="en-US"/>
          </a:p>
        </p:txBody>
      </p:sp>
    </p:spTree>
    <p:extLst>
      <p:ext uri="{BB962C8B-B14F-4D97-AF65-F5344CB8AC3E}">
        <p14:creationId xmlns:p14="http://schemas.microsoft.com/office/powerpoint/2010/main" xmlns="" val="229879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solidFill>
                  <a:prstClr val="black">
                    <a:tint val="75000"/>
                  </a:prstClr>
                </a:solidFill>
              </a:defRPr>
            </a:lvl1pPr>
          </a:lstStyle>
          <a:p>
            <a:pPr>
              <a:defRPr/>
            </a:pPr>
            <a:fld id="{B9178EB7-CF7A-4485-99C6-500D82006B16}" type="datetime1">
              <a:rPr lang="en-US"/>
              <a:pPr>
                <a:defRPr/>
              </a:pPr>
              <a:t>6/16/2015</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solidFill>
                  <a:prstClr val="black">
                    <a:tint val="75000"/>
                  </a:prstClr>
                </a:solidFill>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solidFill>
                  <a:prstClr val="black">
                    <a:tint val="75000"/>
                  </a:prstClr>
                </a:solidFill>
              </a:defRPr>
            </a:lvl1pPr>
          </a:lstStyle>
          <a:p>
            <a:pPr>
              <a:defRPr/>
            </a:pPr>
            <a:fld id="{17FAFA12-C4FE-44A9-8EFB-D383D8BB1C06}" type="slidenum">
              <a:rPr lang="en-US"/>
              <a:pPr>
                <a:defRPr/>
              </a:pPr>
              <a:t>‹#›</a:t>
            </a:fld>
            <a:endParaRPr lang="en-US"/>
          </a:p>
        </p:txBody>
      </p:sp>
    </p:spTree>
    <p:extLst>
      <p:ext uri="{BB962C8B-B14F-4D97-AF65-F5344CB8AC3E}">
        <p14:creationId xmlns:p14="http://schemas.microsoft.com/office/powerpoint/2010/main" xmlns="" val="93821461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BA312-C325-4704-B29C-B63FDCE3E6E1}"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27830-E22F-471B-AA92-59DF57247960}" type="slidenum">
              <a:rPr lang="en-US" smtClean="0"/>
              <a:pPr/>
              <a:t>‹#›</a:t>
            </a:fld>
            <a:endParaRPr lang="en-US"/>
          </a:p>
        </p:txBody>
      </p:sp>
    </p:spTree>
    <p:extLst>
      <p:ext uri="{BB962C8B-B14F-4D97-AF65-F5344CB8AC3E}">
        <p14:creationId xmlns:p14="http://schemas.microsoft.com/office/powerpoint/2010/main" xmlns="" val="235134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CBA312-C325-4704-B29C-B63FDCE3E6E1}"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27830-E22F-471B-AA92-59DF57247960}" type="slidenum">
              <a:rPr lang="en-US" smtClean="0"/>
              <a:pPr/>
              <a:t>‹#›</a:t>
            </a:fld>
            <a:endParaRPr lang="en-US"/>
          </a:p>
        </p:txBody>
      </p:sp>
    </p:spTree>
    <p:extLst>
      <p:ext uri="{BB962C8B-B14F-4D97-AF65-F5344CB8AC3E}">
        <p14:creationId xmlns:p14="http://schemas.microsoft.com/office/powerpoint/2010/main" xmlns="" val="365023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CBA312-C325-4704-B29C-B63FDCE3E6E1}"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27830-E22F-471B-AA92-59DF57247960}" type="slidenum">
              <a:rPr lang="en-US" smtClean="0"/>
              <a:pPr/>
              <a:t>‹#›</a:t>
            </a:fld>
            <a:endParaRPr lang="en-US"/>
          </a:p>
        </p:txBody>
      </p:sp>
    </p:spTree>
    <p:extLst>
      <p:ext uri="{BB962C8B-B14F-4D97-AF65-F5344CB8AC3E}">
        <p14:creationId xmlns:p14="http://schemas.microsoft.com/office/powerpoint/2010/main" xmlns="" val="301773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CBA312-C325-4704-B29C-B63FDCE3E6E1}" type="datetimeFigureOut">
              <a:rPr lang="en-US" smtClean="0"/>
              <a:pPr/>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527830-E22F-471B-AA92-59DF57247960}" type="slidenum">
              <a:rPr lang="en-US" smtClean="0"/>
              <a:pPr/>
              <a:t>‹#›</a:t>
            </a:fld>
            <a:endParaRPr lang="en-US"/>
          </a:p>
        </p:txBody>
      </p:sp>
    </p:spTree>
    <p:extLst>
      <p:ext uri="{BB962C8B-B14F-4D97-AF65-F5344CB8AC3E}">
        <p14:creationId xmlns:p14="http://schemas.microsoft.com/office/powerpoint/2010/main" xmlns="" val="171482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CBA312-C325-4704-B29C-B63FDCE3E6E1}" type="datetimeFigureOut">
              <a:rPr lang="en-US" smtClean="0"/>
              <a:pPr/>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527830-E22F-471B-AA92-59DF57247960}" type="slidenum">
              <a:rPr lang="en-US" smtClean="0"/>
              <a:pPr/>
              <a:t>‹#›</a:t>
            </a:fld>
            <a:endParaRPr lang="en-US"/>
          </a:p>
        </p:txBody>
      </p:sp>
    </p:spTree>
    <p:extLst>
      <p:ext uri="{BB962C8B-B14F-4D97-AF65-F5344CB8AC3E}">
        <p14:creationId xmlns:p14="http://schemas.microsoft.com/office/powerpoint/2010/main" xmlns="" val="367713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BA312-C325-4704-B29C-B63FDCE3E6E1}" type="datetimeFigureOut">
              <a:rPr lang="en-US" smtClean="0"/>
              <a:pPr/>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527830-E22F-471B-AA92-59DF57247960}" type="slidenum">
              <a:rPr lang="en-US" smtClean="0"/>
              <a:pPr/>
              <a:t>‹#›</a:t>
            </a:fld>
            <a:endParaRPr lang="en-US"/>
          </a:p>
        </p:txBody>
      </p:sp>
    </p:spTree>
    <p:extLst>
      <p:ext uri="{BB962C8B-B14F-4D97-AF65-F5344CB8AC3E}">
        <p14:creationId xmlns:p14="http://schemas.microsoft.com/office/powerpoint/2010/main" xmlns="" val="346405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BA312-C325-4704-B29C-B63FDCE3E6E1}"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27830-E22F-471B-AA92-59DF57247960}" type="slidenum">
              <a:rPr lang="en-US" smtClean="0"/>
              <a:pPr/>
              <a:t>‹#›</a:t>
            </a:fld>
            <a:endParaRPr lang="en-US"/>
          </a:p>
        </p:txBody>
      </p:sp>
    </p:spTree>
    <p:extLst>
      <p:ext uri="{BB962C8B-B14F-4D97-AF65-F5344CB8AC3E}">
        <p14:creationId xmlns:p14="http://schemas.microsoft.com/office/powerpoint/2010/main" xmlns="" val="195229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BA312-C325-4704-B29C-B63FDCE3E6E1}"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27830-E22F-471B-AA92-59DF57247960}" type="slidenum">
              <a:rPr lang="en-US" smtClean="0"/>
              <a:pPr/>
              <a:t>‹#›</a:t>
            </a:fld>
            <a:endParaRPr lang="en-US"/>
          </a:p>
        </p:txBody>
      </p:sp>
    </p:spTree>
    <p:extLst>
      <p:ext uri="{BB962C8B-B14F-4D97-AF65-F5344CB8AC3E}">
        <p14:creationId xmlns:p14="http://schemas.microsoft.com/office/powerpoint/2010/main" xmlns="" val="1818916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BA312-C325-4704-B29C-B63FDCE3E6E1}" type="datetimeFigureOut">
              <a:rPr lang="en-US" smtClean="0"/>
              <a:pPr/>
              <a:t>6/16/2015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27830-E22F-471B-AA92-59DF57247960}" type="slidenum">
              <a:rPr lang="en-US" smtClean="0"/>
              <a:pPr/>
              <a:t>‹#›</a:t>
            </a:fld>
            <a:endParaRPr lang="en-US"/>
          </a:p>
        </p:txBody>
      </p:sp>
    </p:spTree>
    <p:extLst>
      <p:ext uri="{BB962C8B-B14F-4D97-AF65-F5344CB8AC3E}">
        <p14:creationId xmlns:p14="http://schemas.microsoft.com/office/powerpoint/2010/main" xmlns="" val="251984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diagramDrawing" Target="../diagrams/drawing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5.xml"/><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diagramDrawing" Target="../diagrams/drawing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52650"/>
            <a:ext cx="8839200" cy="3790950"/>
          </a:xfrm>
        </p:spPr>
        <p:txBody>
          <a:bodyPr rtlCol="0">
            <a:normAutofit/>
          </a:bodyPr>
          <a:lstStyle/>
          <a:p>
            <a:pPr eaLnBrk="1" fontAlgn="auto" hangingPunct="1">
              <a:spcAft>
                <a:spcPts val="0"/>
              </a:spcAft>
              <a:defRPr/>
            </a:pPr>
            <a:r>
              <a:rPr lang="en-US" sz="4000" b="1" dirty="0" err="1" smtClean="0">
                <a:solidFill>
                  <a:srgbClr val="002060"/>
                </a:solidFill>
                <a:latin typeface="Cambria" pitchFamily="18" charset="0"/>
                <a:cs typeface="Calibri" pitchFamily="34" charset="0"/>
              </a:rPr>
              <a:t>DepEd</a:t>
            </a:r>
            <a:r>
              <a:rPr lang="en-US" sz="4000" b="1" dirty="0" smtClean="0">
                <a:solidFill>
                  <a:srgbClr val="002060"/>
                </a:solidFill>
                <a:latin typeface="Cambria" pitchFamily="18" charset="0"/>
                <a:cs typeface="Calibri" pitchFamily="34" charset="0"/>
              </a:rPr>
              <a:t> Order No.2, s. 2015 </a:t>
            </a:r>
            <a:r>
              <a:rPr lang="en-US" sz="4000" dirty="0" smtClean="0">
                <a:latin typeface="Cambria" pitchFamily="18" charset="0"/>
                <a:cs typeface="Calibri" pitchFamily="34" charset="0"/>
              </a:rPr>
              <a:t/>
            </a:r>
            <a:br>
              <a:rPr lang="en-US" sz="4000" dirty="0" smtClean="0">
                <a:latin typeface="Cambria" pitchFamily="18" charset="0"/>
                <a:cs typeface="Calibri" pitchFamily="34" charset="0"/>
              </a:rPr>
            </a:br>
            <a:r>
              <a:rPr lang="en-US" sz="4000" dirty="0" smtClean="0">
                <a:latin typeface="Cambria" pitchFamily="18" charset="0"/>
                <a:cs typeface="Calibri" pitchFamily="34" charset="0"/>
              </a:rPr>
              <a:t>Guidelines on the Establishment &amp; Implementation of the Results - based Performance Management System (RPMS) in the Department of Education </a:t>
            </a:r>
            <a:endParaRPr lang="en-US" sz="4000" dirty="0">
              <a:latin typeface="Cambria" pitchFamily="18" charset="0"/>
              <a:cs typeface="Calibri" pitchFamily="34" charset="0"/>
            </a:endParaRPr>
          </a:p>
        </p:txBody>
      </p:sp>
      <p:sp>
        <p:nvSpPr>
          <p:cNvPr id="4099" name="Subtitle 2"/>
          <p:cNvSpPr>
            <a:spLocks noGrp="1"/>
          </p:cNvSpPr>
          <p:nvPr>
            <p:ph type="subTitle" idx="1"/>
          </p:nvPr>
        </p:nvSpPr>
        <p:spPr>
          <a:xfrm>
            <a:off x="0" y="6096000"/>
            <a:ext cx="9144000" cy="762000"/>
          </a:xfrm>
        </p:spPr>
        <p:txBody>
          <a:bodyPr/>
          <a:lstStyle/>
          <a:p>
            <a:pPr eaLnBrk="1" hangingPunct="1"/>
            <a:endParaRPr lang="en-US" sz="2000" b="1" i="1" smtClean="0">
              <a:latin typeface="Calibri" pitchFamily="34" charset="0"/>
              <a:cs typeface="Calibri" pitchFamily="34" charset="0"/>
            </a:endParaRPr>
          </a:p>
          <a:p>
            <a:pPr eaLnBrk="1" hangingPunct="1"/>
            <a:r>
              <a:rPr lang="en-US" sz="2000" b="1" i="1" smtClean="0">
                <a:latin typeface="Calibri" pitchFamily="34" charset="0"/>
                <a:cs typeface="Calibri" pitchFamily="34" charset="0"/>
              </a:rPr>
              <a:t>Lead, Engage, Align &amp; Do! (LEAD)</a:t>
            </a:r>
          </a:p>
        </p:txBody>
      </p:sp>
      <p:pic>
        <p:nvPicPr>
          <p:cNvPr id="4100" name="Picture 2" descr="http://t2.gstatic.com/images?q=tbn:ANd9GcQUlmMWxEhfLXzUgrNi2o0KrmiIwcRT9-lRLJmwOPPuEqNyRy2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9000" y="381000"/>
            <a:ext cx="1905000" cy="189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3684595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44365743"/>
              </p:ext>
            </p:extLst>
          </p:nvPr>
        </p:nvGraphicFramePr>
        <p:xfrm>
          <a:off x="457200" y="1600200"/>
          <a:ext cx="8229600" cy="29311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Category</a:t>
                      </a:r>
                      <a:endParaRPr lang="en-US" dirty="0"/>
                    </a:p>
                  </a:txBody>
                  <a:tcPr/>
                </a:tc>
                <a:tc>
                  <a:txBody>
                    <a:bodyPr/>
                    <a:lstStyle/>
                    <a:p>
                      <a:pPr algn="ctr"/>
                      <a:r>
                        <a:rPr lang="en-US" dirty="0" smtClean="0"/>
                        <a:t>Definition</a:t>
                      </a:r>
                      <a:endParaRPr lang="en-US" dirty="0"/>
                    </a:p>
                  </a:txBody>
                  <a:tcPr/>
                </a:tc>
              </a:tr>
              <a:tr h="370840">
                <a:tc>
                  <a:txBody>
                    <a:bodyPr/>
                    <a:lstStyle/>
                    <a:p>
                      <a:r>
                        <a:rPr lang="en-US" dirty="0" smtClean="0"/>
                        <a:t>Timeliness</a:t>
                      </a:r>
                      <a:endParaRPr lang="en-US" dirty="0"/>
                    </a:p>
                  </a:txBody>
                  <a:tcPr/>
                </a:tc>
                <a:tc>
                  <a:txBody>
                    <a:bodyPr/>
                    <a:lstStyle/>
                    <a:p>
                      <a:r>
                        <a:rPr lang="en-US" dirty="0" smtClean="0"/>
                        <a:t>Measures whether</a:t>
                      </a:r>
                      <a:r>
                        <a:rPr lang="en-US" baseline="0" dirty="0" smtClean="0"/>
                        <a:t> </a:t>
                      </a:r>
                      <a:r>
                        <a:rPr lang="en-US" dirty="0" smtClean="0"/>
                        <a:t> the deliverable</a:t>
                      </a:r>
                      <a:r>
                        <a:rPr lang="en-US" baseline="0" dirty="0" smtClean="0"/>
                        <a:t> was done on time based on the requirements of the rules and regulations, and /or clients/stakeholders.</a:t>
                      </a:r>
                    </a:p>
                    <a:p>
                      <a:r>
                        <a:rPr lang="en-US" baseline="0" dirty="0" smtClean="0"/>
                        <a:t>Time-related performance indicators  evaluate such things as project completion deadlines, time management skills and </a:t>
                      </a:r>
                      <a:r>
                        <a:rPr lang="en-US" baseline="0" smtClean="0"/>
                        <a:t>other  time- sensitive expectations</a:t>
                      </a:r>
                      <a:endParaRPr lang="en-US" dirty="0"/>
                    </a:p>
                  </a:txBody>
                  <a:tcPr/>
                </a:tc>
              </a:tr>
            </a:tbl>
          </a:graphicData>
        </a:graphic>
      </p:graphicFrame>
    </p:spTree>
    <p:extLst>
      <p:ext uri="{BB962C8B-B14F-4D97-AF65-F5344CB8AC3E}">
        <p14:creationId xmlns:p14="http://schemas.microsoft.com/office/powerpoint/2010/main" xmlns="" val="1955582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4419600"/>
            <a:ext cx="7239000" cy="1752600"/>
          </a:xfrm>
        </p:spPr>
        <p:txBody>
          <a:bodyPr rtlCol="0">
            <a:normAutofit fontScale="90000"/>
          </a:bodyPr>
          <a:lstStyle/>
          <a:p>
            <a:pPr eaLnBrk="1" fontAlgn="auto" hangingPunct="1">
              <a:spcAft>
                <a:spcPts val="0"/>
              </a:spcAft>
              <a:defRPr/>
            </a:pPr>
            <a:r>
              <a:rPr lang="en-US" sz="4800" dirty="0">
                <a:latin typeface="Cambria" pitchFamily="18" charset="0"/>
                <a:ea typeface="Adobe Heiti Std R" pitchFamily="34" charset="-128"/>
                <a:cs typeface="Calibri" pitchFamily="34" charset="0"/>
              </a:rPr>
              <a:t>Phase 2</a:t>
            </a:r>
            <a:br>
              <a:rPr lang="en-US" sz="4800" dirty="0">
                <a:latin typeface="Cambria" pitchFamily="18" charset="0"/>
                <a:ea typeface="Adobe Heiti Std R" pitchFamily="34" charset="-128"/>
                <a:cs typeface="Calibri" pitchFamily="34" charset="0"/>
              </a:rPr>
            </a:br>
            <a:r>
              <a:rPr lang="en-US" sz="4800" dirty="0">
                <a:latin typeface="Cambria" pitchFamily="18" charset="0"/>
                <a:ea typeface="Adobe Heiti Std R" pitchFamily="34" charset="-128"/>
                <a:cs typeface="Calibri" pitchFamily="34" charset="0"/>
              </a:rPr>
              <a:t>Performance Monitoring and Coaching</a:t>
            </a:r>
            <a:endParaRPr lang="en-US" sz="4800" dirty="0">
              <a:latin typeface="Cambria" pitchFamily="18" charset="0"/>
            </a:endParaRPr>
          </a:p>
        </p:txBody>
      </p:sp>
      <p:pic>
        <p:nvPicPr>
          <p:cNvPr id="63491"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2600" y="609600"/>
            <a:ext cx="32004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3326747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905000"/>
          <a:ext cx="84582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515" name="TextBox 2"/>
          <p:cNvSpPr txBox="1">
            <a:spLocks noChangeArrowheads="1"/>
          </p:cNvSpPr>
          <p:nvPr/>
        </p:nvSpPr>
        <p:spPr bwMode="auto">
          <a:xfrm>
            <a:off x="1162050" y="5410200"/>
            <a:ext cx="4191000" cy="132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Helvetica" pitchFamily="34" charset="0"/>
                <a:cs typeface="Arial" pitchFamily="34" charset="0"/>
              </a:defRPr>
            </a:lvl1pPr>
            <a:lvl2pPr marL="742950" indent="-285750" eaLnBrk="0" hangingPunct="0">
              <a:defRPr>
                <a:solidFill>
                  <a:schemeClr val="tx1"/>
                </a:solidFill>
                <a:latin typeface="Helvetica" pitchFamily="34" charset="0"/>
                <a:cs typeface="Arial" pitchFamily="34" charset="0"/>
              </a:defRPr>
            </a:lvl2pPr>
            <a:lvl3pPr marL="1143000" indent="-228600" eaLnBrk="0" hangingPunct="0">
              <a:defRPr>
                <a:solidFill>
                  <a:schemeClr val="tx1"/>
                </a:solidFill>
                <a:latin typeface="Helvetica" pitchFamily="34" charset="0"/>
                <a:cs typeface="Arial" pitchFamily="34" charset="0"/>
              </a:defRPr>
            </a:lvl3pPr>
            <a:lvl4pPr marL="1600200" indent="-228600" eaLnBrk="0" hangingPunct="0">
              <a:defRPr>
                <a:solidFill>
                  <a:schemeClr val="tx1"/>
                </a:solidFill>
                <a:latin typeface="Helvetica" pitchFamily="34" charset="0"/>
                <a:cs typeface="Arial" pitchFamily="34" charset="0"/>
              </a:defRPr>
            </a:lvl4pPr>
            <a:lvl5pPr marL="2057400" indent="-228600" eaLnBrk="0" hangingPunct="0">
              <a:defRPr>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 pitchFamily="34" charset="0"/>
                <a:cs typeface="Arial" pitchFamily="34" charset="0"/>
              </a:defRPr>
            </a:lvl9pPr>
          </a:lstStyle>
          <a:p>
            <a:pPr eaLnBrk="1" hangingPunct="1"/>
            <a:r>
              <a:rPr lang="en-US" sz="4000" b="1">
                <a:latin typeface="Calibri" pitchFamily="34" charset="0"/>
              </a:rPr>
              <a:t>Heart of the RPMS</a:t>
            </a:r>
          </a:p>
          <a:p>
            <a:pPr eaLnBrk="1" hangingPunct="1"/>
            <a:endParaRPr lang="en-US" sz="4000"/>
          </a:p>
        </p:txBody>
      </p:sp>
      <p:pic>
        <p:nvPicPr>
          <p:cNvPr id="64516" name="Picture 2" descr="http://karenrobiscoe.files.wordpress.com/2012/09/ker_pounding_heart.gif?w=588"/>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5334000" y="5264150"/>
            <a:ext cx="18288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1063200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5238" y="4267200"/>
            <a:ext cx="7497762" cy="1752600"/>
          </a:xfrm>
        </p:spPr>
        <p:txBody>
          <a:bodyPr rtlCol="0">
            <a:normAutofit fontScale="90000"/>
          </a:bodyPr>
          <a:lstStyle/>
          <a:p>
            <a:pPr eaLnBrk="1" fontAlgn="auto" hangingPunct="1">
              <a:spcAft>
                <a:spcPts val="0"/>
              </a:spcAft>
              <a:defRPr/>
            </a:pPr>
            <a:r>
              <a:rPr lang="en-US" sz="4800" dirty="0">
                <a:latin typeface="Cambria" pitchFamily="18" charset="0"/>
                <a:ea typeface="Adobe Heiti Std R" pitchFamily="34" charset="-128"/>
                <a:cs typeface="Calibri" pitchFamily="34" charset="0"/>
              </a:rPr>
              <a:t>Phase 3 </a:t>
            </a:r>
            <a:br>
              <a:rPr lang="en-US" sz="4800" dirty="0">
                <a:latin typeface="Cambria" pitchFamily="18" charset="0"/>
                <a:ea typeface="Adobe Heiti Std R" pitchFamily="34" charset="-128"/>
                <a:cs typeface="Calibri" pitchFamily="34" charset="0"/>
              </a:rPr>
            </a:br>
            <a:r>
              <a:rPr lang="en-US" sz="4800" dirty="0">
                <a:latin typeface="Cambria" pitchFamily="18" charset="0"/>
                <a:ea typeface="Adobe Heiti Std R" pitchFamily="34" charset="-128"/>
                <a:cs typeface="Calibri" pitchFamily="34" charset="0"/>
              </a:rPr>
              <a:t>Performance Review and Evaluation</a:t>
            </a:r>
            <a:endParaRPr lang="en-US" sz="4800" dirty="0">
              <a:latin typeface="Cambria" pitchFamily="18" charset="0"/>
            </a:endParaRPr>
          </a:p>
        </p:txBody>
      </p:sp>
      <p:pic>
        <p:nvPicPr>
          <p:cNvPr id="75779"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410200" y="762000"/>
            <a:ext cx="3443288"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8455144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3"/>
          <p:cNvSpPr txBox="1">
            <a:spLocks noChangeArrowheads="1"/>
          </p:cNvSpPr>
          <p:nvPr/>
        </p:nvSpPr>
        <p:spPr bwMode="auto">
          <a:xfrm>
            <a:off x="2747963" y="2546350"/>
            <a:ext cx="5715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Helvetica" pitchFamily="34" charset="0"/>
                <a:cs typeface="Arial" pitchFamily="34" charset="0"/>
              </a:defRPr>
            </a:lvl1pPr>
            <a:lvl2pPr marL="742950" indent="-285750" eaLnBrk="0" hangingPunct="0">
              <a:defRPr>
                <a:solidFill>
                  <a:schemeClr val="tx1"/>
                </a:solidFill>
                <a:latin typeface="Helvetica" pitchFamily="34" charset="0"/>
                <a:cs typeface="Arial" pitchFamily="34" charset="0"/>
              </a:defRPr>
            </a:lvl2pPr>
            <a:lvl3pPr marL="1143000" indent="-228600" eaLnBrk="0" hangingPunct="0">
              <a:defRPr>
                <a:solidFill>
                  <a:schemeClr val="tx1"/>
                </a:solidFill>
                <a:latin typeface="Helvetica" pitchFamily="34" charset="0"/>
                <a:cs typeface="Arial" pitchFamily="34" charset="0"/>
              </a:defRPr>
            </a:lvl3pPr>
            <a:lvl4pPr marL="1600200" indent="-228600" eaLnBrk="0" hangingPunct="0">
              <a:defRPr>
                <a:solidFill>
                  <a:schemeClr val="tx1"/>
                </a:solidFill>
                <a:latin typeface="Helvetica" pitchFamily="34" charset="0"/>
                <a:cs typeface="Arial" pitchFamily="34" charset="0"/>
              </a:defRPr>
            </a:lvl4pPr>
            <a:lvl5pPr marL="2057400" indent="-228600" eaLnBrk="0" hangingPunct="0">
              <a:defRPr>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 pitchFamily="34" charset="0"/>
                <a:cs typeface="Arial" pitchFamily="34" charset="0"/>
              </a:defRPr>
            </a:lvl9pPr>
          </a:lstStyle>
          <a:p>
            <a:pPr eaLnBrk="1" hangingPunct="1"/>
            <a:r>
              <a:rPr lang="en-US" sz="3600" b="1">
                <a:solidFill>
                  <a:schemeClr val="bg1"/>
                </a:solidFill>
                <a:latin typeface="Calibri" pitchFamily="34" charset="0"/>
                <a:cs typeface="Calibri" pitchFamily="34" charset="0"/>
              </a:rPr>
              <a:t>1. Reviewing Performance</a:t>
            </a:r>
          </a:p>
        </p:txBody>
      </p:sp>
      <p:graphicFrame>
        <p:nvGraphicFramePr>
          <p:cNvPr id="11" name="Content Placeholder 3"/>
          <p:cNvGraphicFramePr>
            <a:graphicFrameLocks noGrp="1"/>
          </p:cNvGraphicFramePr>
          <p:nvPr>
            <p:ph idx="1"/>
          </p:nvPr>
        </p:nvGraphicFramePr>
        <p:xfrm>
          <a:off x="381000" y="2044489"/>
          <a:ext cx="84582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804" name="Picture 1"/>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609600" y="2209800"/>
            <a:ext cx="14636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5" name="Picture 11"/>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9600" y="3810000"/>
            <a:ext cx="1531938" cy="127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9816113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 y="228600"/>
            <a:ext cx="9144000" cy="1104900"/>
          </a:xfrm>
          <a:solidFill>
            <a:schemeClr val="accent5">
              <a:lumMod val="40000"/>
              <a:lumOff val="60000"/>
            </a:schemeClr>
          </a:solidFill>
        </p:spPr>
        <p:txBody>
          <a:bodyPr rtlCol="0"/>
          <a:lstStyle/>
          <a:p>
            <a:pPr algn="ctr" eaLnBrk="1" fontAlgn="auto" hangingPunct="1">
              <a:spcAft>
                <a:spcPts val="0"/>
              </a:spcAft>
              <a:defRPr/>
            </a:pPr>
            <a:r>
              <a:rPr lang="en-US" sz="1800" b="1" dirty="0" smtClean="0"/>
              <a:t>The RPMS Rating Scale</a:t>
            </a:r>
            <a:endParaRPr lang="en-US" sz="1800" b="1" dirty="0"/>
          </a:p>
        </p:txBody>
      </p:sp>
      <p:sp>
        <p:nvSpPr>
          <p:cNvPr id="86019" name="Content Placeholder 2"/>
          <p:cNvSpPr>
            <a:spLocks noGrp="1"/>
          </p:cNvSpPr>
          <p:nvPr>
            <p:ph idx="1"/>
          </p:nvPr>
        </p:nvSpPr>
        <p:spPr/>
        <p:txBody>
          <a:bodyPr/>
          <a:lstStyle/>
          <a:p>
            <a:pPr marL="0" indent="0" eaLnBrk="1" hangingPunct="1">
              <a:buFont typeface="Arial" pitchFamily="34" charset="0"/>
              <a:buNone/>
            </a:pPr>
            <a:endParaRPr lang="en-US" smtClean="0"/>
          </a:p>
        </p:txBody>
      </p:sp>
      <p:graphicFrame>
        <p:nvGraphicFramePr>
          <p:cNvPr id="4" name="Content Placeholder 3"/>
          <p:cNvGraphicFramePr>
            <a:graphicFrameLocks/>
          </p:cNvGraphicFramePr>
          <p:nvPr>
            <p:extLst>
              <p:ext uri="{D42A27DB-BD31-4B8C-83A1-F6EECF244321}">
                <p14:modId xmlns:p14="http://schemas.microsoft.com/office/powerpoint/2010/main" xmlns="" val="685197310"/>
              </p:ext>
            </p:extLst>
          </p:nvPr>
        </p:nvGraphicFramePr>
        <p:xfrm>
          <a:off x="0" y="1295400"/>
          <a:ext cx="9144000" cy="4866753"/>
        </p:xfrm>
        <a:graphic>
          <a:graphicData uri="http://schemas.openxmlformats.org/drawingml/2006/table">
            <a:tbl>
              <a:tblPr firstRow="1" bandRow="1">
                <a:tableStyleId>{5C22544A-7EE6-4342-B048-85BDC9FD1C3A}</a:tableStyleId>
              </a:tblPr>
              <a:tblGrid>
                <a:gridCol w="1033672"/>
                <a:gridCol w="2058505"/>
                <a:gridCol w="6051823"/>
              </a:tblGrid>
              <a:tr h="580507">
                <a:tc>
                  <a:txBody>
                    <a:bodyPr/>
                    <a:lstStyle/>
                    <a:p>
                      <a:pPr algn="ctr"/>
                      <a:r>
                        <a:rPr lang="en-US" sz="2400" b="0" dirty="0" smtClean="0">
                          <a:latin typeface="+mn-lt"/>
                        </a:rPr>
                        <a:t>Scale</a:t>
                      </a:r>
                      <a:endParaRPr lang="en-US" sz="24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smtClean="0">
                          <a:latin typeface="+mn-lt"/>
                        </a:rPr>
                        <a:t>Adjectival</a:t>
                      </a:r>
                      <a:endParaRPr lang="en-US" sz="18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latin typeface="+mn-lt"/>
                        </a:rPr>
                        <a:t>Description</a:t>
                      </a: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960">
                <a:tc>
                  <a:txBody>
                    <a:bodyPr/>
                    <a:lstStyle/>
                    <a:p>
                      <a:pPr algn="ctr"/>
                      <a:r>
                        <a:rPr lang="en-US" sz="1600" b="0" dirty="0" smtClean="0">
                          <a:latin typeface="+mn-lt"/>
                        </a:rPr>
                        <a:t>5</a:t>
                      </a: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latin typeface="+mn-lt"/>
                        </a:rPr>
                        <a:t>Outstanding</a:t>
                      </a:r>
                    </a:p>
                    <a:p>
                      <a:pPr algn="ct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solidFill>
                            <a:schemeClr val="tx1"/>
                          </a:solidFill>
                          <a:latin typeface="+mn-lt"/>
                        </a:rPr>
                        <a:t>Performance</a:t>
                      </a:r>
                      <a:r>
                        <a:rPr lang="en-US" sz="1600" b="0" baseline="0" dirty="0" smtClean="0">
                          <a:solidFill>
                            <a:schemeClr val="tx1"/>
                          </a:solidFill>
                          <a:latin typeface="+mn-lt"/>
                        </a:rPr>
                        <a:t> represents an extraordinary level of achievement and commitment in terms of quality and time , technical skills and knowledge, ingenuity, creativity and initiative. Employees at  this performance  level should have demonstrated exceptional job mastery in all major areas of responsibility. Employee achievement and contributions to the organization  are of marked excellence.</a:t>
                      </a:r>
                      <a:endParaRPr lang="en-US" sz="1600" b="0" dirty="0">
                        <a:solidFill>
                          <a:schemeClr val="tx1"/>
                        </a:solidFill>
                        <a:latin typeface="+mn-lt"/>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4413">
                <a:tc>
                  <a:txBody>
                    <a:bodyPr/>
                    <a:lstStyle/>
                    <a:p>
                      <a:pPr algn="ctr"/>
                      <a:r>
                        <a:rPr lang="en-US" sz="1600" b="0" dirty="0" smtClean="0">
                          <a:latin typeface="+mn-lt"/>
                        </a:rPr>
                        <a:t>4</a:t>
                      </a: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latin typeface="+mn-lt"/>
                        </a:rPr>
                        <a:t>Very Satisfactory</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solidFill>
                            <a:schemeClr val="tx1"/>
                          </a:solidFill>
                          <a:latin typeface="+mn-lt"/>
                        </a:rPr>
                        <a:t>Performance</a:t>
                      </a:r>
                      <a:r>
                        <a:rPr lang="en-US" sz="1600" b="0" baseline="0" dirty="0" smtClean="0">
                          <a:solidFill>
                            <a:schemeClr val="tx1"/>
                          </a:solidFill>
                          <a:latin typeface="+mn-lt"/>
                        </a:rPr>
                        <a:t> exceeded expectation. All goals, objectives, and targets  were  achieved above the established standards.</a:t>
                      </a:r>
                      <a:endParaRPr lang="en-US" sz="1600" b="0" dirty="0">
                        <a:solidFill>
                          <a:schemeClr val="tx1"/>
                        </a:solidFill>
                        <a:latin typeface="+mn-lt"/>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r>
                        <a:rPr lang="en-US" sz="1600" b="0" dirty="0" smtClean="0">
                          <a:latin typeface="+mn-lt"/>
                        </a:rPr>
                        <a:t>3</a:t>
                      </a: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latin typeface="+mn-lt"/>
                        </a:rPr>
                        <a:t>Satisfactory</a:t>
                      </a:r>
                    </a:p>
                    <a:p>
                      <a:pPr algn="ct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solidFill>
                            <a:schemeClr val="tx1"/>
                          </a:solidFill>
                          <a:latin typeface="+mn-lt"/>
                        </a:rPr>
                        <a:t>Performance  met expectations in terms of quality of work,</a:t>
                      </a:r>
                      <a:r>
                        <a:rPr lang="en-US" sz="1600" b="0" baseline="0" dirty="0" smtClean="0">
                          <a:solidFill>
                            <a:schemeClr val="tx1"/>
                          </a:solidFill>
                          <a:latin typeface="+mn-lt"/>
                        </a:rPr>
                        <a:t> efficiency and timeliness. The most critical annual goals were met.</a:t>
                      </a:r>
                      <a:endParaRPr lang="en-US" sz="1600" b="0" dirty="0">
                        <a:solidFill>
                          <a:schemeClr val="tx1"/>
                        </a:solidFill>
                        <a:latin typeface="+mn-lt"/>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4793">
                <a:tc>
                  <a:txBody>
                    <a:bodyPr/>
                    <a:lstStyle/>
                    <a:p>
                      <a:pPr algn="ctr"/>
                      <a:r>
                        <a:rPr lang="en-US" sz="1600" b="0" dirty="0" smtClean="0">
                          <a:latin typeface="+mn-lt"/>
                        </a:rPr>
                        <a:t>2</a:t>
                      </a: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latin typeface="+mn-lt"/>
                        </a:rPr>
                        <a:t>Unsatisfactory</a:t>
                      </a:r>
                    </a:p>
                    <a:p>
                      <a:pPr algn="ct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solidFill>
                            <a:schemeClr val="tx1"/>
                          </a:solidFill>
                          <a:latin typeface="+mn-lt"/>
                        </a:rPr>
                        <a:t>Performance failed to meet expectations,  and/or  one or more of the most critical goals  were not met.</a:t>
                      </a:r>
                      <a:r>
                        <a:rPr lang="en-US" sz="1600" b="0" baseline="0" dirty="0" smtClean="0">
                          <a:solidFill>
                            <a:schemeClr val="tx1"/>
                          </a:solidFill>
                          <a:latin typeface="+mn-lt"/>
                        </a:rPr>
                        <a:t> </a:t>
                      </a:r>
                      <a:endParaRPr lang="en-US" sz="1600" b="0" dirty="0">
                        <a:solidFill>
                          <a:schemeClr val="tx1"/>
                        </a:solidFill>
                        <a:latin typeface="+mn-lt"/>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4937">
                <a:tc>
                  <a:txBody>
                    <a:bodyPr/>
                    <a:lstStyle/>
                    <a:p>
                      <a:pPr algn="ctr"/>
                      <a:r>
                        <a:rPr lang="en-US" sz="1600" b="0" dirty="0" smtClean="0">
                          <a:latin typeface="+mn-lt"/>
                        </a:rPr>
                        <a:t>1</a:t>
                      </a: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latin typeface="+mn-lt"/>
                        </a:rPr>
                        <a:t>Poor</a:t>
                      </a:r>
                    </a:p>
                    <a:p>
                      <a:pPr algn="ct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solidFill>
                            <a:schemeClr val="tx1"/>
                          </a:solidFill>
                          <a:latin typeface="+mn-lt"/>
                        </a:rPr>
                        <a:t>Performance was consistently below expectations, and/or reasonable progress</a:t>
                      </a:r>
                      <a:r>
                        <a:rPr lang="en-US" sz="1600" b="0" baseline="0" dirty="0" smtClean="0">
                          <a:solidFill>
                            <a:schemeClr val="tx1"/>
                          </a:solidFill>
                          <a:latin typeface="+mn-lt"/>
                        </a:rPr>
                        <a:t> toward</a:t>
                      </a:r>
                      <a:r>
                        <a:rPr lang="en-US" sz="1600" b="0" dirty="0" smtClean="0">
                          <a:solidFill>
                            <a:schemeClr val="tx1"/>
                          </a:solidFill>
                          <a:latin typeface="+mn-lt"/>
                        </a:rPr>
                        <a:t>  critical goals was not made. Significant improvement is needed in one or more important areas.</a:t>
                      </a:r>
                      <a:endParaRPr lang="en-US" sz="1600" b="0" dirty="0">
                        <a:solidFill>
                          <a:schemeClr val="tx1"/>
                        </a:solidFill>
                        <a:latin typeface="+mn-lt"/>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83933879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Computation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59147008"/>
              </p:ext>
            </p:extLst>
          </p:nvPr>
        </p:nvGraphicFramePr>
        <p:xfrm>
          <a:off x="457200" y="1600200"/>
          <a:ext cx="8229600" cy="39776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smtClean="0"/>
                        <a:t>KRA’s</a:t>
                      </a:r>
                      <a:endParaRPr lang="en-US" dirty="0"/>
                    </a:p>
                  </a:txBody>
                  <a:tcPr/>
                </a:tc>
                <a:tc>
                  <a:txBody>
                    <a:bodyPr/>
                    <a:lstStyle/>
                    <a:p>
                      <a:r>
                        <a:rPr lang="en-US" dirty="0" smtClean="0"/>
                        <a:t>Weight Per KRA</a:t>
                      </a:r>
                      <a:endParaRPr lang="en-US" dirty="0"/>
                    </a:p>
                  </a:txBody>
                  <a:tcPr/>
                </a:tc>
                <a:tc>
                  <a:txBody>
                    <a:bodyPr/>
                    <a:lstStyle/>
                    <a:p>
                      <a:r>
                        <a:rPr lang="en-US" dirty="0" smtClean="0"/>
                        <a:t>Objectives</a:t>
                      </a:r>
                      <a:endParaRPr lang="en-US" dirty="0"/>
                    </a:p>
                  </a:txBody>
                  <a:tcPr/>
                </a:tc>
                <a:tc>
                  <a:txBody>
                    <a:bodyPr/>
                    <a:lstStyle/>
                    <a:p>
                      <a:r>
                        <a:rPr lang="en-US" dirty="0" smtClean="0"/>
                        <a:t>Weight Per Objectives</a:t>
                      </a:r>
                      <a:endParaRPr lang="en-US" dirty="0"/>
                    </a:p>
                  </a:txBody>
                  <a:tcPr/>
                </a:tc>
                <a:tc>
                  <a:txBody>
                    <a:bodyPr/>
                    <a:lstStyle/>
                    <a:p>
                      <a:r>
                        <a:rPr lang="en-US" dirty="0" smtClean="0"/>
                        <a:t>Rating</a:t>
                      </a:r>
                      <a:endParaRPr lang="en-US" dirty="0"/>
                    </a:p>
                  </a:txBody>
                  <a:tcPr/>
                </a:tc>
                <a:tc>
                  <a:txBody>
                    <a:bodyPr/>
                    <a:lstStyle/>
                    <a:p>
                      <a:r>
                        <a:rPr lang="en-US" dirty="0" smtClean="0"/>
                        <a:t>Score</a:t>
                      </a:r>
                      <a:endParaRPr lang="en-US" dirty="0"/>
                    </a:p>
                  </a:txBody>
                  <a:tcPr/>
                </a:tc>
              </a:tr>
              <a:tr h="370840">
                <a:tc>
                  <a:txBody>
                    <a:bodyPr/>
                    <a:lstStyle/>
                    <a:p>
                      <a:r>
                        <a:rPr lang="en-US" dirty="0" smtClean="0"/>
                        <a:t>KRA 1</a:t>
                      </a:r>
                      <a:endParaRPr lang="en-US" dirty="0"/>
                    </a:p>
                  </a:txBody>
                  <a:tcPr/>
                </a:tc>
                <a:tc>
                  <a:txBody>
                    <a:bodyPr/>
                    <a:lstStyle/>
                    <a:p>
                      <a:pPr algn="ctr"/>
                      <a:r>
                        <a:rPr lang="en-US" dirty="0" smtClean="0"/>
                        <a:t>40</a:t>
                      </a:r>
                      <a:endParaRPr lang="en-US" dirty="0"/>
                    </a:p>
                  </a:txBody>
                  <a:tcPr/>
                </a:tc>
                <a:tc>
                  <a:txBody>
                    <a:bodyPr/>
                    <a:lstStyle/>
                    <a:p>
                      <a:r>
                        <a:rPr lang="en-US" dirty="0" smtClean="0"/>
                        <a:t>Objective 1</a:t>
                      </a:r>
                      <a:endParaRPr lang="en-US" dirty="0"/>
                    </a:p>
                  </a:txBody>
                  <a:tcPr/>
                </a:tc>
                <a:tc>
                  <a:txBody>
                    <a:bodyPr/>
                    <a:lstStyle/>
                    <a:p>
                      <a:pPr algn="ctr"/>
                      <a:r>
                        <a:rPr lang="en-US" dirty="0" smtClean="0"/>
                        <a:t>10%</a:t>
                      </a:r>
                      <a:endParaRPr lang="en-US" dirty="0"/>
                    </a:p>
                  </a:txBody>
                  <a:tcPr/>
                </a:tc>
                <a:tc>
                  <a:txBody>
                    <a:bodyPr/>
                    <a:lstStyle/>
                    <a:p>
                      <a:pPr algn="ctr"/>
                      <a:r>
                        <a:rPr lang="en-US" dirty="0" smtClean="0"/>
                        <a:t>4</a:t>
                      </a:r>
                      <a:endParaRPr lang="en-US" dirty="0"/>
                    </a:p>
                  </a:txBody>
                  <a:tcPr/>
                </a:tc>
                <a:tc>
                  <a:txBody>
                    <a:bodyPr/>
                    <a:lstStyle/>
                    <a:p>
                      <a:pPr algn="ctr"/>
                      <a:r>
                        <a:rPr lang="en-US" dirty="0" smtClean="0"/>
                        <a:t>0.400</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Objective 2</a:t>
                      </a:r>
                      <a:endParaRPr lang="en-US" dirty="0"/>
                    </a:p>
                  </a:txBody>
                  <a:tcPr/>
                </a:tc>
                <a:tc>
                  <a:txBody>
                    <a:bodyPr/>
                    <a:lstStyle/>
                    <a:p>
                      <a:pPr algn="ctr"/>
                      <a:r>
                        <a:rPr lang="en-US" dirty="0" smtClean="0"/>
                        <a:t>20%</a:t>
                      </a:r>
                      <a:endParaRPr lang="en-US" dirty="0"/>
                    </a:p>
                  </a:txBody>
                  <a:tcPr/>
                </a:tc>
                <a:tc>
                  <a:txBody>
                    <a:bodyPr/>
                    <a:lstStyle/>
                    <a:p>
                      <a:pPr algn="ctr"/>
                      <a:r>
                        <a:rPr lang="en-US" dirty="0" smtClean="0"/>
                        <a:t>5</a:t>
                      </a:r>
                      <a:endParaRPr lang="en-US" dirty="0"/>
                    </a:p>
                  </a:txBody>
                  <a:tcPr/>
                </a:tc>
                <a:tc>
                  <a:txBody>
                    <a:bodyPr/>
                    <a:lstStyle/>
                    <a:p>
                      <a:pPr algn="ctr"/>
                      <a:r>
                        <a:rPr lang="en-US" dirty="0" smtClean="0"/>
                        <a:t>1.000</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Objective 3</a:t>
                      </a:r>
                      <a:endParaRPr lang="en-US" dirty="0"/>
                    </a:p>
                  </a:txBody>
                  <a:tcPr/>
                </a:tc>
                <a:tc>
                  <a:txBody>
                    <a:bodyPr/>
                    <a:lstStyle/>
                    <a:p>
                      <a:pPr algn="ctr"/>
                      <a:r>
                        <a:rPr lang="en-US" dirty="0" smtClean="0"/>
                        <a:t>10%</a:t>
                      </a:r>
                      <a:endParaRPr lang="en-US" dirty="0"/>
                    </a:p>
                  </a:txBody>
                  <a:tcPr/>
                </a:tc>
                <a:tc>
                  <a:txBody>
                    <a:bodyPr/>
                    <a:lstStyle/>
                    <a:p>
                      <a:pPr algn="ctr"/>
                      <a:r>
                        <a:rPr lang="en-US" dirty="0" smtClean="0"/>
                        <a:t>3</a:t>
                      </a:r>
                      <a:endParaRPr lang="en-US" dirty="0"/>
                    </a:p>
                  </a:txBody>
                  <a:tcPr/>
                </a:tc>
                <a:tc>
                  <a:txBody>
                    <a:bodyPr/>
                    <a:lstStyle/>
                    <a:p>
                      <a:pPr algn="ctr"/>
                      <a:r>
                        <a:rPr lang="en-US" dirty="0" smtClean="0"/>
                        <a:t>0.300</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KRA 2</a:t>
                      </a:r>
                      <a:endParaRPr lang="en-US" dirty="0"/>
                    </a:p>
                  </a:txBody>
                  <a:tcPr/>
                </a:tc>
                <a:tc>
                  <a:txBody>
                    <a:bodyPr/>
                    <a:lstStyle/>
                    <a:p>
                      <a:pPr algn="ctr"/>
                      <a:r>
                        <a:rPr lang="en-US" dirty="0" smtClean="0"/>
                        <a:t>20</a:t>
                      </a:r>
                      <a:endParaRPr lang="en-US" dirty="0"/>
                    </a:p>
                  </a:txBody>
                  <a:tcPr/>
                </a:tc>
                <a:tc>
                  <a:txBody>
                    <a:bodyPr/>
                    <a:lstStyle/>
                    <a:p>
                      <a:r>
                        <a:rPr lang="en-US" dirty="0" smtClean="0"/>
                        <a:t>Objective</a:t>
                      </a:r>
                      <a:r>
                        <a:rPr lang="en-US" baseline="0" dirty="0" smtClean="0"/>
                        <a:t> 1</a:t>
                      </a:r>
                      <a:endParaRPr lang="en-US" dirty="0"/>
                    </a:p>
                  </a:txBody>
                  <a:tcPr/>
                </a:tc>
                <a:tc>
                  <a:txBody>
                    <a:bodyPr/>
                    <a:lstStyle/>
                    <a:p>
                      <a:pPr algn="ctr"/>
                      <a:r>
                        <a:rPr lang="en-US" dirty="0" smtClean="0"/>
                        <a:t>10%</a:t>
                      </a:r>
                      <a:endParaRPr lang="en-US" dirty="0"/>
                    </a:p>
                  </a:txBody>
                  <a:tcPr/>
                </a:tc>
                <a:tc>
                  <a:txBody>
                    <a:bodyPr/>
                    <a:lstStyle/>
                    <a:p>
                      <a:pPr algn="ctr"/>
                      <a:r>
                        <a:rPr lang="en-US" dirty="0" smtClean="0"/>
                        <a:t>3</a:t>
                      </a:r>
                      <a:endParaRPr lang="en-US" dirty="0"/>
                    </a:p>
                  </a:txBody>
                  <a:tcPr/>
                </a:tc>
                <a:tc>
                  <a:txBody>
                    <a:bodyPr/>
                    <a:lstStyle/>
                    <a:p>
                      <a:pPr algn="ctr"/>
                      <a:r>
                        <a:rPr lang="en-US" dirty="0" smtClean="0"/>
                        <a:t>0.300</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Objective 2</a:t>
                      </a:r>
                      <a:endParaRPr lang="en-US" dirty="0"/>
                    </a:p>
                  </a:txBody>
                  <a:tcPr/>
                </a:tc>
                <a:tc>
                  <a:txBody>
                    <a:bodyPr/>
                    <a:lstStyle/>
                    <a:p>
                      <a:pPr algn="ctr"/>
                      <a:r>
                        <a:rPr lang="en-US" dirty="0" smtClean="0"/>
                        <a:t>5%</a:t>
                      </a:r>
                      <a:endParaRPr lang="en-US" dirty="0"/>
                    </a:p>
                  </a:txBody>
                  <a:tcPr/>
                </a:tc>
                <a:tc>
                  <a:txBody>
                    <a:bodyPr/>
                    <a:lstStyle/>
                    <a:p>
                      <a:pPr algn="ctr"/>
                      <a:r>
                        <a:rPr lang="en-US" dirty="0" smtClean="0"/>
                        <a:t>3</a:t>
                      </a:r>
                      <a:endParaRPr lang="en-US" dirty="0"/>
                    </a:p>
                  </a:txBody>
                  <a:tcPr/>
                </a:tc>
                <a:tc>
                  <a:txBody>
                    <a:bodyPr/>
                    <a:lstStyle/>
                    <a:p>
                      <a:pPr algn="ctr"/>
                      <a:r>
                        <a:rPr lang="en-US" dirty="0" smtClean="0"/>
                        <a:t>0.150</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Objective 3</a:t>
                      </a:r>
                      <a:endParaRPr lang="en-US" dirty="0"/>
                    </a:p>
                  </a:txBody>
                  <a:tcPr/>
                </a:tc>
                <a:tc>
                  <a:txBody>
                    <a:bodyPr/>
                    <a:lstStyle/>
                    <a:p>
                      <a:pPr algn="ctr"/>
                      <a:r>
                        <a:rPr lang="en-US" dirty="0" smtClean="0"/>
                        <a:t>5%</a:t>
                      </a:r>
                      <a:endParaRPr lang="en-US" dirty="0"/>
                    </a:p>
                  </a:txBody>
                  <a:tcPr/>
                </a:tc>
                <a:tc>
                  <a:txBody>
                    <a:bodyPr/>
                    <a:lstStyle/>
                    <a:p>
                      <a:pPr algn="ctr"/>
                      <a:r>
                        <a:rPr lang="en-US" dirty="0" smtClean="0"/>
                        <a:t>4</a:t>
                      </a:r>
                      <a:endParaRPr lang="en-US" dirty="0"/>
                    </a:p>
                  </a:txBody>
                  <a:tcPr/>
                </a:tc>
                <a:tc>
                  <a:txBody>
                    <a:bodyPr/>
                    <a:lstStyle/>
                    <a:p>
                      <a:pPr algn="ctr"/>
                      <a:r>
                        <a:rPr lang="en-US" dirty="0" smtClean="0"/>
                        <a:t>0.200</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spTree>
    <p:extLst>
      <p:ext uri="{BB962C8B-B14F-4D97-AF65-F5344CB8AC3E}">
        <p14:creationId xmlns:p14="http://schemas.microsoft.com/office/powerpoint/2010/main" xmlns="" val="2263166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Computation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69525015"/>
              </p:ext>
            </p:extLst>
          </p:nvPr>
        </p:nvGraphicFramePr>
        <p:xfrm>
          <a:off x="457200" y="1600200"/>
          <a:ext cx="8229600" cy="39776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smtClean="0"/>
                        <a:t>KRA’s</a:t>
                      </a:r>
                      <a:endParaRPr lang="en-US" dirty="0"/>
                    </a:p>
                  </a:txBody>
                  <a:tcPr/>
                </a:tc>
                <a:tc>
                  <a:txBody>
                    <a:bodyPr/>
                    <a:lstStyle/>
                    <a:p>
                      <a:r>
                        <a:rPr lang="en-US" dirty="0" smtClean="0"/>
                        <a:t>Weight Per KRA</a:t>
                      </a:r>
                      <a:endParaRPr lang="en-US" dirty="0"/>
                    </a:p>
                  </a:txBody>
                  <a:tcPr/>
                </a:tc>
                <a:tc>
                  <a:txBody>
                    <a:bodyPr/>
                    <a:lstStyle/>
                    <a:p>
                      <a:r>
                        <a:rPr lang="en-US" dirty="0" smtClean="0"/>
                        <a:t>Objectives</a:t>
                      </a:r>
                      <a:endParaRPr lang="en-US" dirty="0"/>
                    </a:p>
                  </a:txBody>
                  <a:tcPr/>
                </a:tc>
                <a:tc>
                  <a:txBody>
                    <a:bodyPr/>
                    <a:lstStyle/>
                    <a:p>
                      <a:r>
                        <a:rPr lang="en-US" dirty="0" smtClean="0"/>
                        <a:t>Weight Per Objectives</a:t>
                      </a:r>
                      <a:endParaRPr lang="en-US" dirty="0"/>
                    </a:p>
                  </a:txBody>
                  <a:tcPr/>
                </a:tc>
                <a:tc>
                  <a:txBody>
                    <a:bodyPr/>
                    <a:lstStyle/>
                    <a:p>
                      <a:r>
                        <a:rPr lang="en-US" dirty="0" smtClean="0"/>
                        <a:t>Rating</a:t>
                      </a:r>
                      <a:endParaRPr lang="en-US" dirty="0"/>
                    </a:p>
                  </a:txBody>
                  <a:tcPr/>
                </a:tc>
                <a:tc>
                  <a:txBody>
                    <a:bodyPr/>
                    <a:lstStyle/>
                    <a:p>
                      <a:r>
                        <a:rPr lang="en-US" dirty="0" smtClean="0"/>
                        <a:t>Score</a:t>
                      </a:r>
                      <a:endParaRPr lang="en-US" dirty="0"/>
                    </a:p>
                  </a:txBody>
                  <a:tcPr/>
                </a:tc>
              </a:tr>
              <a:tr h="370840">
                <a:tc>
                  <a:txBody>
                    <a:bodyPr/>
                    <a:lstStyle/>
                    <a:p>
                      <a:r>
                        <a:rPr lang="en-US" dirty="0" smtClean="0"/>
                        <a:t>KRA 3</a:t>
                      </a:r>
                      <a:endParaRPr lang="en-US" dirty="0"/>
                    </a:p>
                  </a:txBody>
                  <a:tcPr/>
                </a:tc>
                <a:tc>
                  <a:txBody>
                    <a:bodyPr/>
                    <a:lstStyle/>
                    <a:p>
                      <a:pPr algn="ctr"/>
                      <a:r>
                        <a:rPr lang="en-US" dirty="0" smtClean="0"/>
                        <a:t>30</a:t>
                      </a:r>
                      <a:endParaRPr lang="en-US" dirty="0"/>
                    </a:p>
                  </a:txBody>
                  <a:tcPr/>
                </a:tc>
                <a:tc>
                  <a:txBody>
                    <a:bodyPr/>
                    <a:lstStyle/>
                    <a:p>
                      <a:r>
                        <a:rPr lang="en-US" dirty="0" smtClean="0"/>
                        <a:t>Objective 1</a:t>
                      </a:r>
                      <a:endParaRPr lang="en-US" dirty="0"/>
                    </a:p>
                  </a:txBody>
                  <a:tcPr/>
                </a:tc>
                <a:tc>
                  <a:txBody>
                    <a:bodyPr/>
                    <a:lstStyle/>
                    <a:p>
                      <a:pPr algn="ctr"/>
                      <a:r>
                        <a:rPr lang="en-US" dirty="0" smtClean="0"/>
                        <a:t>10%</a:t>
                      </a:r>
                      <a:endParaRPr lang="en-US" dirty="0"/>
                    </a:p>
                  </a:txBody>
                  <a:tcPr/>
                </a:tc>
                <a:tc>
                  <a:txBody>
                    <a:bodyPr/>
                    <a:lstStyle/>
                    <a:p>
                      <a:pPr algn="ctr"/>
                      <a:r>
                        <a:rPr lang="en-US" dirty="0" smtClean="0"/>
                        <a:t>4</a:t>
                      </a:r>
                      <a:endParaRPr lang="en-US" dirty="0"/>
                    </a:p>
                  </a:txBody>
                  <a:tcPr/>
                </a:tc>
                <a:tc>
                  <a:txBody>
                    <a:bodyPr/>
                    <a:lstStyle/>
                    <a:p>
                      <a:pPr algn="ctr"/>
                      <a:r>
                        <a:rPr lang="en-US" dirty="0" smtClean="0"/>
                        <a:t>0.400</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Objective 2</a:t>
                      </a:r>
                      <a:endParaRPr lang="en-US" dirty="0"/>
                    </a:p>
                  </a:txBody>
                  <a:tcPr/>
                </a:tc>
                <a:tc>
                  <a:txBody>
                    <a:bodyPr/>
                    <a:lstStyle/>
                    <a:p>
                      <a:pPr algn="ctr"/>
                      <a:r>
                        <a:rPr lang="en-US" dirty="0" smtClean="0"/>
                        <a:t>15%</a:t>
                      </a:r>
                      <a:endParaRPr lang="en-US" dirty="0"/>
                    </a:p>
                  </a:txBody>
                  <a:tcPr/>
                </a:tc>
                <a:tc>
                  <a:txBody>
                    <a:bodyPr/>
                    <a:lstStyle/>
                    <a:p>
                      <a:pPr algn="ctr"/>
                      <a:r>
                        <a:rPr lang="en-US" dirty="0" smtClean="0"/>
                        <a:t>3</a:t>
                      </a:r>
                      <a:endParaRPr lang="en-US" dirty="0"/>
                    </a:p>
                  </a:txBody>
                  <a:tcPr/>
                </a:tc>
                <a:tc>
                  <a:txBody>
                    <a:bodyPr/>
                    <a:lstStyle/>
                    <a:p>
                      <a:pPr algn="ctr"/>
                      <a:r>
                        <a:rPr lang="en-US" dirty="0" smtClean="0"/>
                        <a:t>0.450</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Objective 3</a:t>
                      </a:r>
                      <a:endParaRPr lang="en-US" dirty="0"/>
                    </a:p>
                  </a:txBody>
                  <a:tcPr/>
                </a:tc>
                <a:tc>
                  <a:txBody>
                    <a:bodyPr/>
                    <a:lstStyle/>
                    <a:p>
                      <a:pPr algn="ctr"/>
                      <a:r>
                        <a:rPr lang="en-US" dirty="0" smtClean="0"/>
                        <a:t>5%</a:t>
                      </a:r>
                      <a:endParaRPr lang="en-US" dirty="0"/>
                    </a:p>
                  </a:txBody>
                  <a:tcPr/>
                </a:tc>
                <a:tc>
                  <a:txBody>
                    <a:bodyPr/>
                    <a:lstStyle/>
                    <a:p>
                      <a:pPr algn="ctr"/>
                      <a:r>
                        <a:rPr lang="en-US" dirty="0" smtClean="0"/>
                        <a:t>3</a:t>
                      </a:r>
                      <a:endParaRPr lang="en-US" dirty="0"/>
                    </a:p>
                  </a:txBody>
                  <a:tcPr/>
                </a:tc>
                <a:tc>
                  <a:txBody>
                    <a:bodyPr/>
                    <a:lstStyle/>
                    <a:p>
                      <a:pPr algn="ctr"/>
                      <a:r>
                        <a:rPr lang="en-US" dirty="0" smtClean="0"/>
                        <a:t>0.150</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KRA 4</a:t>
                      </a:r>
                      <a:endParaRPr lang="en-US" dirty="0"/>
                    </a:p>
                  </a:txBody>
                  <a:tcPr/>
                </a:tc>
                <a:tc>
                  <a:txBody>
                    <a:bodyPr/>
                    <a:lstStyle/>
                    <a:p>
                      <a:pPr algn="ctr"/>
                      <a:r>
                        <a:rPr lang="en-US" dirty="0" smtClean="0"/>
                        <a:t>10</a:t>
                      </a:r>
                      <a:endParaRPr lang="en-US" dirty="0"/>
                    </a:p>
                  </a:txBody>
                  <a:tcPr/>
                </a:tc>
                <a:tc>
                  <a:txBody>
                    <a:bodyPr/>
                    <a:lstStyle/>
                    <a:p>
                      <a:r>
                        <a:rPr lang="en-US" dirty="0" smtClean="0"/>
                        <a:t>Objective</a:t>
                      </a:r>
                      <a:r>
                        <a:rPr lang="en-US" baseline="0" dirty="0" smtClean="0"/>
                        <a:t> 1</a:t>
                      </a:r>
                      <a:endParaRPr lang="en-US" dirty="0"/>
                    </a:p>
                  </a:txBody>
                  <a:tcPr/>
                </a:tc>
                <a:tc>
                  <a:txBody>
                    <a:bodyPr/>
                    <a:lstStyle/>
                    <a:p>
                      <a:pPr algn="ctr"/>
                      <a:r>
                        <a:rPr lang="en-US" dirty="0" smtClean="0"/>
                        <a:t>5%</a:t>
                      </a:r>
                      <a:endParaRPr lang="en-US" dirty="0"/>
                    </a:p>
                  </a:txBody>
                  <a:tcPr/>
                </a:tc>
                <a:tc>
                  <a:txBody>
                    <a:bodyPr/>
                    <a:lstStyle/>
                    <a:p>
                      <a:pPr algn="ctr"/>
                      <a:r>
                        <a:rPr lang="en-US" dirty="0" smtClean="0"/>
                        <a:t>3</a:t>
                      </a:r>
                      <a:endParaRPr lang="en-US" dirty="0"/>
                    </a:p>
                  </a:txBody>
                  <a:tcPr/>
                </a:tc>
                <a:tc>
                  <a:txBody>
                    <a:bodyPr/>
                    <a:lstStyle/>
                    <a:p>
                      <a:pPr algn="ctr"/>
                      <a:r>
                        <a:rPr lang="en-US" dirty="0" smtClean="0"/>
                        <a:t>0.150</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Objective 2</a:t>
                      </a:r>
                      <a:endParaRPr lang="en-US" dirty="0"/>
                    </a:p>
                  </a:txBody>
                  <a:tcPr/>
                </a:tc>
                <a:tc>
                  <a:txBody>
                    <a:bodyPr/>
                    <a:lstStyle/>
                    <a:p>
                      <a:pPr algn="ctr"/>
                      <a:r>
                        <a:rPr lang="en-US" dirty="0" smtClean="0"/>
                        <a:t>2.50%</a:t>
                      </a:r>
                      <a:endParaRPr lang="en-US" dirty="0"/>
                    </a:p>
                  </a:txBody>
                  <a:tcPr/>
                </a:tc>
                <a:tc>
                  <a:txBody>
                    <a:bodyPr/>
                    <a:lstStyle/>
                    <a:p>
                      <a:pPr algn="ctr"/>
                      <a:r>
                        <a:rPr lang="en-US" dirty="0" smtClean="0"/>
                        <a:t>3</a:t>
                      </a:r>
                      <a:endParaRPr lang="en-US" dirty="0"/>
                    </a:p>
                  </a:txBody>
                  <a:tcPr/>
                </a:tc>
                <a:tc>
                  <a:txBody>
                    <a:bodyPr/>
                    <a:lstStyle/>
                    <a:p>
                      <a:pPr algn="ctr"/>
                      <a:r>
                        <a:rPr lang="en-US" dirty="0" smtClean="0"/>
                        <a:t>0.075</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Objective 3</a:t>
                      </a:r>
                      <a:endParaRPr lang="en-US" dirty="0"/>
                    </a:p>
                  </a:txBody>
                  <a:tcPr/>
                </a:tc>
                <a:tc>
                  <a:txBody>
                    <a:bodyPr/>
                    <a:lstStyle/>
                    <a:p>
                      <a:pPr algn="ctr"/>
                      <a:r>
                        <a:rPr lang="en-US" dirty="0" smtClean="0"/>
                        <a:t>2.50%</a:t>
                      </a:r>
                      <a:endParaRPr lang="en-US" dirty="0"/>
                    </a:p>
                  </a:txBody>
                  <a:tcPr/>
                </a:tc>
                <a:tc>
                  <a:txBody>
                    <a:bodyPr/>
                    <a:lstStyle/>
                    <a:p>
                      <a:pPr algn="ctr"/>
                      <a:r>
                        <a:rPr lang="en-US" dirty="0" smtClean="0"/>
                        <a:t>4</a:t>
                      </a:r>
                      <a:endParaRPr lang="en-US" dirty="0"/>
                    </a:p>
                  </a:txBody>
                  <a:tcPr/>
                </a:tc>
                <a:tc>
                  <a:txBody>
                    <a:bodyPr/>
                    <a:lstStyle/>
                    <a:p>
                      <a:pPr algn="ctr"/>
                      <a:r>
                        <a:rPr lang="en-US" dirty="0" smtClean="0"/>
                        <a:t>0.100</a:t>
                      </a:r>
                      <a:endParaRPr lang="en-US" dirty="0"/>
                    </a:p>
                  </a:txBody>
                  <a:tcPr/>
                </a:tc>
              </a:tr>
              <a:tr h="370840">
                <a:tc>
                  <a:txBody>
                    <a:bodyPr/>
                    <a:lstStyle/>
                    <a:p>
                      <a:r>
                        <a:rPr lang="en-US" dirty="0" smtClean="0"/>
                        <a:t>Plus Factor</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Final Rating</a:t>
                      </a:r>
                      <a:endParaRPr lang="en-US" dirty="0"/>
                    </a:p>
                  </a:txBody>
                  <a:tcPr/>
                </a:tc>
                <a:tc>
                  <a:txBody>
                    <a:bodyPr/>
                    <a:lstStyle/>
                    <a:p>
                      <a:endParaRPr lang="en-US"/>
                    </a:p>
                  </a:txBody>
                  <a:tcPr/>
                </a:tc>
                <a:tc>
                  <a:txBody>
                    <a:bodyPr/>
                    <a:lstStyle/>
                    <a:p>
                      <a:r>
                        <a:rPr lang="en-US" dirty="0" smtClean="0"/>
                        <a:t>3.675</a:t>
                      </a:r>
                      <a:endParaRPr lang="en-US" dirty="0"/>
                    </a:p>
                  </a:txBody>
                  <a:tcPr/>
                </a:tc>
              </a:tr>
            </a:tbl>
          </a:graphicData>
        </a:graphic>
      </p:graphicFrame>
    </p:spTree>
    <p:extLst>
      <p:ext uri="{BB962C8B-B14F-4D97-AF65-F5344CB8AC3E}">
        <p14:creationId xmlns:p14="http://schemas.microsoft.com/office/powerpoint/2010/main" xmlns="" val="2931302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Adjectival Ratings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1625699"/>
              </p:ext>
            </p:extLst>
          </p:nvPr>
        </p:nvGraphicFramePr>
        <p:xfrm>
          <a:off x="457200" y="1600200"/>
          <a:ext cx="8229600" cy="22250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RANGE</a:t>
                      </a:r>
                      <a:endParaRPr lang="en-US" dirty="0"/>
                    </a:p>
                  </a:txBody>
                  <a:tcPr/>
                </a:tc>
                <a:tc>
                  <a:txBody>
                    <a:bodyPr/>
                    <a:lstStyle/>
                    <a:p>
                      <a:pPr algn="ctr"/>
                      <a:r>
                        <a:rPr lang="en-US" dirty="0" smtClean="0"/>
                        <a:t>ADJECTIVAL RATING</a:t>
                      </a:r>
                      <a:endParaRPr lang="en-US" dirty="0"/>
                    </a:p>
                  </a:txBody>
                  <a:tcPr/>
                </a:tc>
              </a:tr>
              <a:tr h="370840">
                <a:tc>
                  <a:txBody>
                    <a:bodyPr/>
                    <a:lstStyle/>
                    <a:p>
                      <a:pPr algn="ctr"/>
                      <a:r>
                        <a:rPr lang="en-US" dirty="0" smtClean="0"/>
                        <a:t>4.500 </a:t>
                      </a:r>
                      <a:r>
                        <a:rPr lang="en-US" baseline="0" dirty="0" smtClean="0"/>
                        <a:t> - </a:t>
                      </a:r>
                      <a:r>
                        <a:rPr lang="en-US" dirty="0" smtClean="0"/>
                        <a:t>5.000</a:t>
                      </a:r>
                      <a:endParaRPr lang="en-US" dirty="0"/>
                    </a:p>
                  </a:txBody>
                  <a:tcPr/>
                </a:tc>
                <a:tc>
                  <a:txBody>
                    <a:bodyPr/>
                    <a:lstStyle/>
                    <a:p>
                      <a:pPr algn="ctr"/>
                      <a:r>
                        <a:rPr lang="en-US" dirty="0" smtClean="0"/>
                        <a:t>Outstanding</a:t>
                      </a:r>
                      <a:endParaRPr lang="en-US" dirty="0"/>
                    </a:p>
                  </a:txBody>
                  <a:tcPr/>
                </a:tc>
              </a:tr>
              <a:tr h="370840">
                <a:tc>
                  <a:txBody>
                    <a:bodyPr/>
                    <a:lstStyle/>
                    <a:p>
                      <a:pPr algn="ctr"/>
                      <a:r>
                        <a:rPr lang="en-US" dirty="0" smtClean="0"/>
                        <a:t>3.500 – 4.499</a:t>
                      </a:r>
                      <a:endParaRPr lang="en-US" dirty="0"/>
                    </a:p>
                  </a:txBody>
                  <a:tcPr/>
                </a:tc>
                <a:tc>
                  <a:txBody>
                    <a:bodyPr/>
                    <a:lstStyle/>
                    <a:p>
                      <a:pPr algn="ctr"/>
                      <a:r>
                        <a:rPr lang="en-US" dirty="0" smtClean="0"/>
                        <a:t>Very Satisfactory</a:t>
                      </a:r>
                      <a:endParaRPr lang="en-US" dirty="0"/>
                    </a:p>
                  </a:txBody>
                  <a:tcPr/>
                </a:tc>
              </a:tr>
              <a:tr h="370840">
                <a:tc>
                  <a:txBody>
                    <a:bodyPr/>
                    <a:lstStyle/>
                    <a:p>
                      <a:pPr algn="ctr"/>
                      <a:r>
                        <a:rPr lang="en-US" dirty="0" smtClean="0"/>
                        <a:t>2.500 – 3.499</a:t>
                      </a:r>
                      <a:endParaRPr lang="en-US" dirty="0"/>
                    </a:p>
                  </a:txBody>
                  <a:tcPr/>
                </a:tc>
                <a:tc>
                  <a:txBody>
                    <a:bodyPr/>
                    <a:lstStyle/>
                    <a:p>
                      <a:pPr algn="ctr"/>
                      <a:r>
                        <a:rPr lang="en-US" dirty="0" smtClean="0"/>
                        <a:t>Satisfactory</a:t>
                      </a:r>
                      <a:endParaRPr lang="en-US" dirty="0"/>
                    </a:p>
                  </a:txBody>
                  <a:tcPr/>
                </a:tc>
              </a:tr>
              <a:tr h="370840">
                <a:tc>
                  <a:txBody>
                    <a:bodyPr/>
                    <a:lstStyle/>
                    <a:p>
                      <a:pPr algn="ctr"/>
                      <a:r>
                        <a:rPr lang="en-US" dirty="0" smtClean="0"/>
                        <a:t>1.500 – 2.499</a:t>
                      </a:r>
                      <a:endParaRPr lang="en-US" dirty="0"/>
                    </a:p>
                  </a:txBody>
                  <a:tcPr/>
                </a:tc>
                <a:tc>
                  <a:txBody>
                    <a:bodyPr/>
                    <a:lstStyle/>
                    <a:p>
                      <a:pPr algn="ctr"/>
                      <a:r>
                        <a:rPr lang="en-US" dirty="0" smtClean="0"/>
                        <a:t>Unsatisfactory</a:t>
                      </a:r>
                      <a:endParaRPr lang="en-US" dirty="0"/>
                    </a:p>
                  </a:txBody>
                  <a:tcPr/>
                </a:tc>
              </a:tr>
              <a:tr h="370840">
                <a:tc>
                  <a:txBody>
                    <a:bodyPr/>
                    <a:lstStyle/>
                    <a:p>
                      <a:pPr algn="ctr"/>
                      <a:r>
                        <a:rPr lang="en-US" dirty="0" smtClean="0"/>
                        <a:t>Below</a:t>
                      </a:r>
                      <a:r>
                        <a:rPr lang="en-US" baseline="0" dirty="0" smtClean="0"/>
                        <a:t> 1. 499</a:t>
                      </a:r>
                      <a:endParaRPr lang="en-US" dirty="0"/>
                    </a:p>
                  </a:txBody>
                  <a:tcPr/>
                </a:tc>
                <a:tc>
                  <a:txBody>
                    <a:bodyPr/>
                    <a:lstStyle/>
                    <a:p>
                      <a:pPr algn="ctr"/>
                      <a:r>
                        <a:rPr lang="en-US" dirty="0" smtClean="0"/>
                        <a:t>Poor</a:t>
                      </a:r>
                      <a:endParaRPr lang="en-US" dirty="0"/>
                    </a:p>
                  </a:txBody>
                  <a:tcPr/>
                </a:tc>
              </a:tr>
            </a:tbl>
          </a:graphicData>
        </a:graphic>
      </p:graphicFrame>
    </p:spTree>
    <p:extLst>
      <p:ext uri="{BB962C8B-B14F-4D97-AF65-F5344CB8AC3E}">
        <p14:creationId xmlns:p14="http://schemas.microsoft.com/office/powerpoint/2010/main" xmlns="" val="897034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838200"/>
            <a:ext cx="7391400" cy="1143000"/>
          </a:xfrm>
        </p:spPr>
        <p:txBody>
          <a:bodyPr/>
          <a:lstStyle/>
          <a:p>
            <a:pPr marL="346075" indent="-346075" eaLnBrk="1" hangingPunct="1"/>
            <a:r>
              <a:rPr lang="en-US" sz="3800" b="1" smtClean="0">
                <a:latin typeface="Calibri" pitchFamily="34" charset="0"/>
                <a:cs typeface="Calibri" pitchFamily="34" charset="0"/>
              </a:rPr>
              <a:t>*DepEd’s Competencies Scale</a:t>
            </a:r>
          </a:p>
        </p:txBody>
      </p:sp>
      <p:graphicFrame>
        <p:nvGraphicFramePr>
          <p:cNvPr id="4" name="Table 3"/>
          <p:cNvGraphicFramePr>
            <a:graphicFrameLocks noGrp="1"/>
          </p:cNvGraphicFramePr>
          <p:nvPr/>
        </p:nvGraphicFramePr>
        <p:xfrm>
          <a:off x="1295400" y="2057400"/>
          <a:ext cx="6096000" cy="2493966"/>
        </p:xfrm>
        <a:graphic>
          <a:graphicData uri="http://schemas.openxmlformats.org/drawingml/2006/table">
            <a:tbl>
              <a:tblPr firstRow="1" bandRow="1">
                <a:tableStyleId>{5C22544A-7EE6-4342-B048-85BDC9FD1C3A}</a:tableStyleId>
              </a:tblPr>
              <a:tblGrid>
                <a:gridCol w="3048000"/>
                <a:gridCol w="3048000"/>
              </a:tblGrid>
              <a:tr h="370780">
                <a:tc>
                  <a:txBody>
                    <a:bodyPr/>
                    <a:lstStyle/>
                    <a:p>
                      <a:pPr algn="ctr"/>
                      <a:r>
                        <a:rPr lang="en-US" sz="1800" dirty="0" smtClean="0"/>
                        <a:t>Scale</a:t>
                      </a:r>
                      <a:endParaRPr lang="en-US" sz="1800" dirty="0"/>
                    </a:p>
                  </a:txBody>
                  <a:tcPr marT="45713" marB="45713"/>
                </a:tc>
                <a:tc>
                  <a:txBody>
                    <a:bodyPr/>
                    <a:lstStyle/>
                    <a:p>
                      <a:pPr algn="ctr"/>
                      <a:r>
                        <a:rPr lang="en-US" sz="1800" dirty="0" smtClean="0"/>
                        <a:t>Definition</a:t>
                      </a:r>
                      <a:endParaRPr lang="en-US" sz="1800" dirty="0"/>
                    </a:p>
                  </a:txBody>
                  <a:tcPr marT="45713" marB="45713"/>
                </a:tc>
              </a:tr>
              <a:tr h="370780">
                <a:tc>
                  <a:txBody>
                    <a:bodyPr/>
                    <a:lstStyle/>
                    <a:p>
                      <a:pPr algn="ctr"/>
                      <a:r>
                        <a:rPr lang="en-US" sz="1800" dirty="0" smtClean="0"/>
                        <a:t>5</a:t>
                      </a:r>
                      <a:endParaRPr lang="en-US" sz="1800" dirty="0"/>
                    </a:p>
                  </a:txBody>
                  <a:tcPr marT="45713" marB="45713" anchor="ctr"/>
                </a:tc>
                <a:tc>
                  <a:txBody>
                    <a:bodyPr/>
                    <a:lstStyle/>
                    <a:p>
                      <a:pPr algn="ctr"/>
                      <a:r>
                        <a:rPr lang="en-US" sz="1800" dirty="0" smtClean="0"/>
                        <a:t>Role model</a:t>
                      </a:r>
                      <a:endParaRPr lang="en-US" sz="1800" dirty="0"/>
                    </a:p>
                  </a:txBody>
                  <a:tcPr marT="45713" marB="45713"/>
                </a:tc>
              </a:tr>
              <a:tr h="370780">
                <a:tc>
                  <a:txBody>
                    <a:bodyPr/>
                    <a:lstStyle/>
                    <a:p>
                      <a:pPr algn="ctr"/>
                      <a:r>
                        <a:rPr lang="en-US" sz="1800" dirty="0" smtClean="0"/>
                        <a:t>4</a:t>
                      </a:r>
                      <a:endParaRPr lang="en-US" sz="1800" dirty="0"/>
                    </a:p>
                  </a:txBody>
                  <a:tcPr marT="45713" marB="45713" anchor="ctr"/>
                </a:tc>
                <a:tc>
                  <a:txBody>
                    <a:bodyPr/>
                    <a:lstStyle/>
                    <a:p>
                      <a:pPr algn="ctr"/>
                      <a:r>
                        <a:rPr lang="en-US" sz="1800" dirty="0" smtClean="0"/>
                        <a:t>Consistently demonstrates</a:t>
                      </a:r>
                      <a:endParaRPr lang="en-US" sz="1800" dirty="0"/>
                    </a:p>
                  </a:txBody>
                  <a:tcPr marT="45713" marB="45713"/>
                </a:tc>
              </a:tr>
              <a:tr h="640065">
                <a:tc>
                  <a:txBody>
                    <a:bodyPr/>
                    <a:lstStyle/>
                    <a:p>
                      <a:pPr algn="ctr"/>
                      <a:r>
                        <a:rPr lang="en-US" sz="1800" dirty="0" smtClean="0"/>
                        <a:t>3</a:t>
                      </a:r>
                      <a:endParaRPr lang="en-US" sz="1800" dirty="0"/>
                    </a:p>
                  </a:txBody>
                  <a:tcPr marT="45713" marB="45713" anchor="ctr"/>
                </a:tc>
                <a:tc>
                  <a:txBody>
                    <a:bodyPr/>
                    <a:lstStyle/>
                    <a:p>
                      <a:pPr algn="ctr"/>
                      <a:r>
                        <a:rPr lang="en-US" sz="1800" dirty="0" smtClean="0"/>
                        <a:t>Most of the time demonstrates</a:t>
                      </a:r>
                      <a:endParaRPr lang="en-US" sz="1800" dirty="0"/>
                    </a:p>
                  </a:txBody>
                  <a:tcPr marT="45713" marB="45713"/>
                </a:tc>
              </a:tr>
              <a:tr h="370780">
                <a:tc>
                  <a:txBody>
                    <a:bodyPr/>
                    <a:lstStyle/>
                    <a:p>
                      <a:pPr algn="ctr"/>
                      <a:r>
                        <a:rPr lang="en-US" sz="1800" dirty="0" smtClean="0"/>
                        <a:t>2</a:t>
                      </a:r>
                      <a:endParaRPr lang="en-US" sz="1800" dirty="0"/>
                    </a:p>
                  </a:txBody>
                  <a:tcPr marT="45713" marB="45713" anchor="ctr"/>
                </a:tc>
                <a:tc>
                  <a:txBody>
                    <a:bodyPr/>
                    <a:lstStyle/>
                    <a:p>
                      <a:pPr algn="ctr"/>
                      <a:r>
                        <a:rPr lang="en-US" sz="1800" dirty="0" smtClean="0"/>
                        <a:t>Sometimes</a:t>
                      </a:r>
                      <a:r>
                        <a:rPr lang="en-US" sz="1800" baseline="0" dirty="0" smtClean="0"/>
                        <a:t> demonstrates</a:t>
                      </a:r>
                      <a:endParaRPr lang="en-US" sz="1800" dirty="0"/>
                    </a:p>
                  </a:txBody>
                  <a:tcPr marT="45713" marB="45713"/>
                </a:tc>
              </a:tr>
              <a:tr h="370780">
                <a:tc>
                  <a:txBody>
                    <a:bodyPr/>
                    <a:lstStyle/>
                    <a:p>
                      <a:pPr algn="ctr"/>
                      <a:r>
                        <a:rPr lang="en-US" sz="1800" dirty="0" smtClean="0"/>
                        <a:t>1</a:t>
                      </a:r>
                      <a:endParaRPr lang="en-US" sz="1800" dirty="0"/>
                    </a:p>
                  </a:txBody>
                  <a:tcPr marT="45713" marB="45713" anchor="ctr"/>
                </a:tc>
                <a:tc>
                  <a:txBody>
                    <a:bodyPr/>
                    <a:lstStyle/>
                    <a:p>
                      <a:pPr algn="ctr"/>
                      <a:r>
                        <a:rPr lang="en-US" sz="1800" dirty="0" smtClean="0"/>
                        <a:t>Rarely demonstrates</a:t>
                      </a:r>
                      <a:endParaRPr lang="en-US" sz="1800" dirty="0"/>
                    </a:p>
                  </a:txBody>
                  <a:tcPr marT="45713" marB="45713"/>
                </a:tc>
              </a:tr>
            </a:tbl>
          </a:graphicData>
        </a:graphic>
      </p:graphicFrame>
      <p:sp>
        <p:nvSpPr>
          <p:cNvPr id="87066" name="TextBox 6"/>
          <p:cNvSpPr txBox="1">
            <a:spLocks noChangeArrowheads="1"/>
          </p:cNvSpPr>
          <p:nvPr/>
        </p:nvSpPr>
        <p:spPr bwMode="auto">
          <a:xfrm>
            <a:off x="228600" y="4657725"/>
            <a:ext cx="6934200" cy="213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Helvetica" pitchFamily="34" charset="0"/>
                <a:cs typeface="Arial" pitchFamily="34" charset="0"/>
              </a:defRPr>
            </a:lvl1pPr>
            <a:lvl2pPr marL="742950" indent="-285750" eaLnBrk="0" hangingPunct="0">
              <a:defRPr>
                <a:solidFill>
                  <a:schemeClr val="tx1"/>
                </a:solidFill>
                <a:latin typeface="Helvetica" pitchFamily="34" charset="0"/>
                <a:cs typeface="Arial" pitchFamily="34" charset="0"/>
              </a:defRPr>
            </a:lvl2pPr>
            <a:lvl3pPr marL="1143000" indent="-228600" eaLnBrk="0" hangingPunct="0">
              <a:defRPr>
                <a:solidFill>
                  <a:schemeClr val="tx1"/>
                </a:solidFill>
                <a:latin typeface="Helvetica" pitchFamily="34" charset="0"/>
                <a:cs typeface="Arial" pitchFamily="34" charset="0"/>
              </a:defRPr>
            </a:lvl3pPr>
            <a:lvl4pPr marL="1600200" indent="-228600" eaLnBrk="0" hangingPunct="0">
              <a:defRPr>
                <a:solidFill>
                  <a:schemeClr val="tx1"/>
                </a:solidFill>
                <a:latin typeface="Helvetica" pitchFamily="34" charset="0"/>
                <a:cs typeface="Arial" pitchFamily="34" charset="0"/>
              </a:defRPr>
            </a:lvl4pPr>
            <a:lvl5pPr marL="2057400" indent="-228600" eaLnBrk="0" hangingPunct="0">
              <a:defRPr>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 pitchFamily="34" charset="0"/>
                <a:cs typeface="Arial" pitchFamily="34" charset="0"/>
              </a:defRPr>
            </a:lvl9pPr>
          </a:lstStyle>
          <a:p>
            <a:pPr eaLnBrk="1" hangingPunct="1"/>
            <a:r>
              <a:rPr lang="en-US" sz="1900">
                <a:latin typeface="Calibri" pitchFamily="34" charset="0"/>
                <a:cs typeface="Calibri" pitchFamily="34" charset="0"/>
              </a:rPr>
              <a:t>5 (role model) - all competency indicators</a:t>
            </a:r>
          </a:p>
          <a:p>
            <a:pPr eaLnBrk="1" hangingPunct="1"/>
            <a:r>
              <a:rPr lang="en-US" sz="1900">
                <a:latin typeface="Calibri" pitchFamily="34" charset="0"/>
                <a:cs typeface="Calibri" pitchFamily="34" charset="0"/>
              </a:rPr>
              <a:t>4 (consistently demonstrates) – four competency indicators</a:t>
            </a:r>
          </a:p>
          <a:p>
            <a:pPr eaLnBrk="1" hangingPunct="1"/>
            <a:r>
              <a:rPr lang="en-US" sz="1900">
                <a:latin typeface="Calibri" pitchFamily="34" charset="0"/>
                <a:cs typeface="Calibri" pitchFamily="34" charset="0"/>
              </a:rPr>
              <a:t>3 (most of the time demonstrates) – three competency indicators</a:t>
            </a:r>
          </a:p>
          <a:p>
            <a:pPr eaLnBrk="1" hangingPunct="1"/>
            <a:r>
              <a:rPr lang="en-US" sz="1900">
                <a:latin typeface="Calibri" pitchFamily="34" charset="0"/>
                <a:cs typeface="Calibri" pitchFamily="34" charset="0"/>
              </a:rPr>
              <a:t>2 (sometimes demonstrates) – two competency indicators</a:t>
            </a:r>
          </a:p>
          <a:p>
            <a:pPr eaLnBrk="1" hangingPunct="1"/>
            <a:r>
              <a:rPr lang="en-US" sz="1900">
                <a:latin typeface="Calibri" pitchFamily="34" charset="0"/>
                <a:cs typeface="Calibri" pitchFamily="34" charset="0"/>
              </a:rPr>
              <a:t>1 (rarely demonstrates) – one competence indicator</a:t>
            </a:r>
          </a:p>
          <a:p>
            <a:pPr eaLnBrk="1" hangingPunct="1"/>
            <a:endParaRPr lang="en-US" sz="1900">
              <a:latin typeface="Calibri" pitchFamily="34" charset="0"/>
              <a:cs typeface="Calibri" pitchFamily="34" charset="0"/>
            </a:endParaRPr>
          </a:p>
          <a:p>
            <a:pPr eaLnBrk="1" hangingPunct="1"/>
            <a:r>
              <a:rPr lang="en-US" sz="1900">
                <a:solidFill>
                  <a:srgbClr val="FF0000"/>
                </a:solidFill>
                <a:latin typeface="Calibri" pitchFamily="34" charset="0"/>
                <a:cs typeface="Calibri" pitchFamily="34" charset="0"/>
              </a:rPr>
              <a:t>*will be used for developmental purposes</a:t>
            </a:r>
          </a:p>
        </p:txBody>
      </p:sp>
    </p:spTree>
    <p:extLst>
      <p:ext uri="{BB962C8B-B14F-4D97-AF65-F5344CB8AC3E}">
        <p14:creationId xmlns:p14="http://schemas.microsoft.com/office/powerpoint/2010/main" xmlns="" val="204923384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Statement</a:t>
            </a:r>
            <a:endParaRPr lang="en-US" dirty="0"/>
          </a:p>
        </p:txBody>
      </p:sp>
      <p:sp>
        <p:nvSpPr>
          <p:cNvPr id="3" name="Content Placeholder 2"/>
          <p:cNvSpPr>
            <a:spLocks noGrp="1"/>
          </p:cNvSpPr>
          <p:nvPr>
            <p:ph idx="1"/>
          </p:nvPr>
        </p:nvSpPr>
        <p:spPr/>
        <p:txBody>
          <a:bodyPr/>
          <a:lstStyle/>
          <a:p>
            <a:pPr algn="just"/>
            <a:r>
              <a:rPr lang="en-US" dirty="0" smtClean="0"/>
              <a:t>The </a:t>
            </a:r>
            <a:r>
              <a:rPr lang="en-US" dirty="0" err="1" smtClean="0"/>
              <a:t>DepEd</a:t>
            </a:r>
            <a:r>
              <a:rPr lang="en-US" dirty="0" smtClean="0"/>
              <a:t> hereby sets the guidelines on the establishment and implementation of the RPMS in the department stipulating the strategies, methods, tools and rewards for assessing the accomplishment vis-à-vis the commitments. This will be used for measuring and rewarding higher levels of performance of the various units and development planning of all personnel in all levels.</a:t>
            </a:r>
            <a:endParaRPr lang="en-US" dirty="0"/>
          </a:p>
        </p:txBody>
      </p:sp>
    </p:spTree>
    <p:extLst>
      <p:ext uri="{BB962C8B-B14F-4D97-AF65-F5344CB8AC3E}">
        <p14:creationId xmlns:p14="http://schemas.microsoft.com/office/powerpoint/2010/main" xmlns="" val="2709440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91000"/>
            <a:ext cx="7239000" cy="1752600"/>
          </a:xfrm>
        </p:spPr>
        <p:txBody>
          <a:bodyPr rtlCol="0">
            <a:normAutofit fontScale="90000"/>
          </a:bodyPr>
          <a:lstStyle/>
          <a:p>
            <a:pPr eaLnBrk="1" fontAlgn="auto" hangingPunct="1">
              <a:spcAft>
                <a:spcPts val="0"/>
              </a:spcAft>
              <a:defRPr/>
            </a:pPr>
            <a:r>
              <a:rPr lang="en-US" sz="4500" dirty="0">
                <a:latin typeface="Cambria" pitchFamily="18" charset="0"/>
                <a:ea typeface="Adobe Heiti Std R" pitchFamily="34" charset="-128"/>
                <a:cs typeface="Calibri" pitchFamily="34" charset="0"/>
              </a:rPr>
              <a:t>Phase 4 </a:t>
            </a:r>
            <a:br>
              <a:rPr lang="en-US" sz="4500" dirty="0">
                <a:latin typeface="Cambria" pitchFamily="18" charset="0"/>
                <a:ea typeface="Adobe Heiti Std R" pitchFamily="34" charset="-128"/>
                <a:cs typeface="Calibri" pitchFamily="34" charset="0"/>
              </a:rPr>
            </a:br>
            <a:r>
              <a:rPr lang="en-US" sz="4500" dirty="0">
                <a:latin typeface="Cambria" pitchFamily="18" charset="0"/>
                <a:ea typeface="Adobe Heiti Std R" pitchFamily="34" charset="-128"/>
                <a:cs typeface="Calibri" pitchFamily="34" charset="0"/>
              </a:rPr>
              <a:t>Performance Rewarding and Development Planning</a:t>
            </a:r>
            <a:endParaRPr lang="en-US" sz="4500" dirty="0">
              <a:latin typeface="Cambria" pitchFamily="18" charset="0"/>
            </a:endParaRPr>
          </a:p>
        </p:txBody>
      </p:sp>
      <p:pic>
        <p:nvPicPr>
          <p:cNvPr id="89091"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791200" y="457200"/>
            <a:ext cx="27813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8949535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p:cNvSpPr>
          <p:nvPr/>
        </p:nvSpPr>
        <p:spPr bwMode="auto">
          <a:xfrm>
            <a:off x="349250" y="2006600"/>
            <a:ext cx="4525963" cy="4419600"/>
          </a:xfrm>
          <a:prstGeom prst="rect">
            <a:avLst/>
          </a:prstGeom>
          <a:solidFill>
            <a:schemeClr val="bg1"/>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graphicFrame>
        <p:nvGraphicFramePr>
          <p:cNvPr id="16" name="Content Placeholder 3"/>
          <p:cNvGraphicFramePr>
            <a:graphicFrameLocks noGrp="1"/>
          </p:cNvGraphicFramePr>
          <p:nvPr>
            <p:ph idx="1"/>
          </p:nvPr>
        </p:nvGraphicFramePr>
        <p:xfrm>
          <a:off x="381000" y="2044489"/>
          <a:ext cx="84582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0116" name="Picture 1"/>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533400" y="2133600"/>
            <a:ext cx="18288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7" name="Picture 2"/>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533400" y="3733800"/>
            <a:ext cx="1676400" cy="134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3051012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2"/>
          <p:cNvSpPr>
            <a:spLocks noGrp="1"/>
          </p:cNvSpPr>
          <p:nvPr>
            <p:ph type="title"/>
          </p:nvPr>
        </p:nvSpPr>
        <p:spPr>
          <a:xfrm>
            <a:off x="0" y="152400"/>
            <a:ext cx="8839200" cy="914400"/>
          </a:xfrm>
        </p:spPr>
        <p:txBody>
          <a:bodyPr>
            <a:normAutofit/>
          </a:bodyPr>
          <a:lstStyle/>
          <a:p>
            <a:pPr marL="514350" indent="-474663" eaLnBrk="1" hangingPunct="1"/>
            <a:endParaRPr lang="en-US" sz="3800" b="1" dirty="0" smtClean="0">
              <a:latin typeface="Calibri" pitchFamily="34" charset="0"/>
              <a:cs typeface="Calibri" pitchFamily="34" charset="0"/>
            </a:endParaRPr>
          </a:p>
        </p:txBody>
      </p:sp>
      <p:pic>
        <p:nvPicPr>
          <p:cNvPr id="8806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50" y="1962150"/>
            <a:ext cx="9163050" cy="2709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419100" y="1485900"/>
            <a:ext cx="8382000" cy="2076450"/>
          </a:xfrm>
          <a:prstGeom prst="ellipse">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xmlns="" val="29156875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928649591"/>
              </p:ext>
            </p:extLst>
          </p:nvPr>
        </p:nvGraphicFramePr>
        <p:xfrm>
          <a:off x="264938" y="2186528"/>
          <a:ext cx="8726662" cy="4508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a:spLocks/>
          </p:cNvSpPr>
          <p:nvPr/>
        </p:nvSpPr>
        <p:spPr bwMode="auto">
          <a:xfrm>
            <a:off x="249238" y="1676400"/>
            <a:ext cx="4049675" cy="92692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lIns="50800" tIns="50800" rIns="94782" bIns="50800">
            <a:spAutoFit/>
          </a:bodyPr>
          <a:lstStyle/>
          <a:p>
            <a:pPr algn="ctr" fontAlgn="auto">
              <a:lnSpc>
                <a:spcPct val="95000"/>
              </a:lnSpc>
              <a:spcBef>
                <a:spcPts val="475"/>
              </a:spcBef>
              <a:spcAft>
                <a:spcPts val="0"/>
              </a:spcAft>
              <a:defRPr/>
            </a:pPr>
            <a:r>
              <a:rPr lang="en-US" sz="2600" b="1" dirty="0" smtClean="0">
                <a:solidFill>
                  <a:sysClr val="windowText" lastClr="000000"/>
                </a:solidFill>
                <a:latin typeface="Calibri" pitchFamily="34" charset="0"/>
                <a:ea typeface="Lucida Grande" charset="0"/>
                <a:cs typeface="Calibri" pitchFamily="34" charset="0"/>
                <a:sym typeface="Lucida Grande" charset="0"/>
              </a:rPr>
              <a:t>RPMS Cycle </a:t>
            </a:r>
          </a:p>
          <a:p>
            <a:pPr fontAlgn="auto">
              <a:lnSpc>
                <a:spcPct val="95000"/>
              </a:lnSpc>
              <a:spcBef>
                <a:spcPts val="475"/>
              </a:spcBef>
              <a:spcAft>
                <a:spcPts val="0"/>
              </a:spcAft>
              <a:defRPr/>
            </a:pPr>
            <a:r>
              <a:rPr lang="en-US" sz="2600" b="1" dirty="0">
                <a:solidFill>
                  <a:sysClr val="windowText" lastClr="000000"/>
                </a:solidFill>
                <a:latin typeface="Calibri" pitchFamily="34" charset="0"/>
                <a:ea typeface="Lucida Grande" charset="0"/>
                <a:cs typeface="Calibri" pitchFamily="34" charset="0"/>
                <a:sym typeface="Lucida Grande" charset="0"/>
              </a:rPr>
              <a:t>F</a:t>
            </a:r>
            <a:r>
              <a:rPr lang="en-US" sz="2600" b="1" dirty="0" smtClean="0">
                <a:solidFill>
                  <a:sysClr val="windowText" lastClr="000000"/>
                </a:solidFill>
                <a:latin typeface="Calibri" pitchFamily="34" charset="0"/>
                <a:ea typeface="Lucida Grande" charset="0"/>
                <a:cs typeface="Calibri" pitchFamily="34" charset="0"/>
                <a:sym typeface="Lucida Grande" charset="0"/>
              </a:rPr>
              <a:t>or  School-Based Personnel</a:t>
            </a:r>
            <a:endParaRPr lang="en-US" sz="2600" b="1" dirty="0">
              <a:solidFill>
                <a:sysClr val="windowText" lastClr="000000"/>
              </a:solidFill>
              <a:latin typeface="Calibri" pitchFamily="34" charset="0"/>
              <a:ea typeface="Lucida Grande" charset="0"/>
              <a:cs typeface="Calibri" pitchFamily="34" charset="0"/>
              <a:sym typeface="Lucida Grande" charset="0"/>
            </a:endParaRPr>
          </a:p>
        </p:txBody>
      </p:sp>
    </p:spTree>
    <p:extLst>
      <p:ext uri="{BB962C8B-B14F-4D97-AF65-F5344CB8AC3E}">
        <p14:creationId xmlns:p14="http://schemas.microsoft.com/office/powerpoint/2010/main" xmlns="" val="332462483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050122169"/>
              </p:ext>
            </p:extLst>
          </p:nvPr>
        </p:nvGraphicFramePr>
        <p:xfrm>
          <a:off x="264938" y="2186528"/>
          <a:ext cx="8726662" cy="4508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19777" y="681789"/>
            <a:ext cx="9159766" cy="1066800"/>
          </a:xfrm>
          <a:extLst/>
        </p:spPr>
        <p:txBody>
          <a:bodyPr rtlCol="0"/>
          <a:lstStyle/>
          <a:p>
            <a:pPr marL="111125" eaLnBrk="1" fontAlgn="auto" hangingPunct="1">
              <a:spcAft>
                <a:spcPts val="0"/>
              </a:spcAft>
              <a:tabLst>
                <a:tab pos="111125" algn="l"/>
              </a:tabLst>
              <a:defRPr/>
            </a:pPr>
            <a:r>
              <a:rPr lang="en-US" sz="4000" b="1" dirty="0">
                <a:ln w="1905"/>
                <a:effectLst>
                  <a:innerShdw blurRad="69850" dist="43180" dir="5400000">
                    <a:srgbClr val="000000">
                      <a:alpha val="65000"/>
                    </a:srgbClr>
                  </a:innerShdw>
                </a:effectLst>
                <a:latin typeface="Cambria" pitchFamily="18" charset="0"/>
                <a:ea typeface="Adobe Heiti Std R" pitchFamily="34" charset="-128"/>
                <a:cs typeface="Calibri" pitchFamily="34" charset="0"/>
              </a:rPr>
              <a:t>RPMS Cycle</a:t>
            </a:r>
          </a:p>
        </p:txBody>
      </p:sp>
      <p:sp>
        <p:nvSpPr>
          <p:cNvPr id="7" name="Rectangle 6"/>
          <p:cNvSpPr>
            <a:spLocks/>
          </p:cNvSpPr>
          <p:nvPr/>
        </p:nvSpPr>
        <p:spPr bwMode="auto">
          <a:xfrm>
            <a:off x="249238" y="1676400"/>
            <a:ext cx="4588284" cy="48269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lIns="50800" tIns="50800" rIns="94782" bIns="50800">
            <a:spAutoFit/>
          </a:bodyPr>
          <a:lstStyle/>
          <a:p>
            <a:pPr fontAlgn="auto">
              <a:lnSpc>
                <a:spcPct val="95000"/>
              </a:lnSpc>
              <a:spcBef>
                <a:spcPts val="475"/>
              </a:spcBef>
              <a:spcAft>
                <a:spcPts val="0"/>
              </a:spcAft>
              <a:defRPr/>
            </a:pPr>
            <a:r>
              <a:rPr lang="en-US" sz="2600" b="1" dirty="0" smtClean="0">
                <a:solidFill>
                  <a:sysClr val="windowText" lastClr="000000"/>
                </a:solidFill>
                <a:latin typeface="Calibri" pitchFamily="34" charset="0"/>
                <a:ea typeface="Lucida Grande" charset="0"/>
                <a:cs typeface="Calibri" pitchFamily="34" charset="0"/>
                <a:sym typeface="Lucida Grande" charset="0"/>
              </a:rPr>
              <a:t>For non School-Based Personnel</a:t>
            </a:r>
            <a:endParaRPr lang="en-US" sz="2600" b="1" dirty="0">
              <a:solidFill>
                <a:sysClr val="windowText" lastClr="000000"/>
              </a:solidFill>
              <a:latin typeface="Calibri" pitchFamily="34" charset="0"/>
              <a:ea typeface="Lucida Grande" charset="0"/>
              <a:cs typeface="Calibri" pitchFamily="34" charset="0"/>
              <a:sym typeface="Lucida Grande" charset="0"/>
            </a:endParaRPr>
          </a:p>
        </p:txBody>
      </p:sp>
    </p:spTree>
    <p:extLst>
      <p:ext uri="{BB962C8B-B14F-4D97-AF65-F5344CB8AC3E}">
        <p14:creationId xmlns:p14="http://schemas.microsoft.com/office/powerpoint/2010/main" xmlns="" val="35487011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Composition of Performance Management Team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94273337"/>
              </p:ext>
            </p:extLst>
          </p:nvPr>
        </p:nvGraphicFramePr>
        <p:xfrm>
          <a:off x="457200" y="1600200"/>
          <a:ext cx="8229600" cy="62230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Division PMT</a:t>
                      </a:r>
                      <a:endParaRPr lang="en-US" dirty="0"/>
                    </a:p>
                  </a:txBody>
                  <a:tcPr/>
                </a:tc>
                <a:tc>
                  <a:txBody>
                    <a:bodyPr/>
                    <a:lstStyle/>
                    <a:p>
                      <a:pPr algn="ctr"/>
                      <a:r>
                        <a:rPr lang="en-US" dirty="0" smtClean="0"/>
                        <a:t>School PMT</a:t>
                      </a:r>
                      <a:endParaRPr lang="en-US" dirty="0"/>
                    </a:p>
                  </a:txBody>
                  <a:tcPr/>
                </a:tc>
              </a:tr>
              <a:tr h="370840">
                <a:tc>
                  <a:txBody>
                    <a:bodyPr/>
                    <a:lstStyle/>
                    <a:p>
                      <a:r>
                        <a:rPr lang="en-US" dirty="0" smtClean="0"/>
                        <a:t>Chair:</a:t>
                      </a:r>
                      <a:r>
                        <a:rPr lang="en-US" baseline="0" dirty="0" smtClean="0"/>
                        <a:t> </a:t>
                      </a:r>
                      <a:r>
                        <a:rPr lang="en-US" dirty="0" smtClean="0"/>
                        <a:t>ASDS (most senior in terms of tenure as ASDS</a:t>
                      </a:r>
                    </a:p>
                    <a:p>
                      <a:endParaRPr lang="en-US" dirty="0" smtClean="0"/>
                    </a:p>
                    <a:p>
                      <a:r>
                        <a:rPr lang="en-US" dirty="0" smtClean="0"/>
                        <a:t>Members:  </a:t>
                      </a:r>
                    </a:p>
                    <a:p>
                      <a:endParaRPr lang="en-US" dirty="0" smtClean="0"/>
                    </a:p>
                    <a:p>
                      <a:pPr marL="285750" indent="-285750">
                        <a:buFont typeface="Arial" pitchFamily="34" charset="0"/>
                        <a:buChar char="•"/>
                      </a:pPr>
                      <a:r>
                        <a:rPr lang="en-US" dirty="0" smtClean="0"/>
                        <a:t>Planning Officer III </a:t>
                      </a:r>
                    </a:p>
                    <a:p>
                      <a:pPr marL="285750" indent="-285750">
                        <a:buFont typeface="Arial" pitchFamily="34" charset="0"/>
                        <a:buChar char="•"/>
                      </a:pPr>
                      <a:r>
                        <a:rPr lang="en-US" dirty="0" smtClean="0"/>
                        <a:t>Accountant III</a:t>
                      </a:r>
                    </a:p>
                    <a:p>
                      <a:r>
                        <a:rPr lang="en-US" dirty="0" smtClean="0"/>
                        <a:t> *</a:t>
                      </a:r>
                      <a:r>
                        <a:rPr lang="en-US" baseline="0" dirty="0" smtClean="0"/>
                        <a:t> </a:t>
                      </a:r>
                      <a:r>
                        <a:rPr lang="en-US" dirty="0" smtClean="0"/>
                        <a:t> Chief Administrative Officer V</a:t>
                      </a:r>
                    </a:p>
                    <a:p>
                      <a:pPr marL="285750" indent="-285750">
                        <a:buFont typeface="Arial" pitchFamily="34" charset="0"/>
                        <a:buChar char="•"/>
                      </a:pPr>
                      <a:r>
                        <a:rPr lang="en-US" dirty="0" smtClean="0"/>
                        <a:t>One(1) Education Program Supervisor</a:t>
                      </a:r>
                    </a:p>
                    <a:p>
                      <a:pPr marL="285750" indent="-285750">
                        <a:buFont typeface="Arial" pitchFamily="34" charset="0"/>
                        <a:buChar char="•"/>
                      </a:pPr>
                      <a:r>
                        <a:rPr lang="en-US" dirty="0" smtClean="0"/>
                        <a:t>One(1) Principals’ Representative (Elementary : PESPA)</a:t>
                      </a:r>
                    </a:p>
                    <a:p>
                      <a:pPr marL="285750" indent="-285750">
                        <a:buFont typeface="Arial" pitchFamily="34" charset="0"/>
                        <a:buChar char="•"/>
                      </a:pPr>
                      <a:r>
                        <a:rPr lang="en-US" dirty="0" smtClean="0"/>
                        <a:t>One(1) Principals’ Representative (Secondary : NAPPSSHI, NAPPSSPHIL</a:t>
                      </a:r>
                    </a:p>
                    <a:p>
                      <a:pPr marL="285750" indent="-285750">
                        <a:buFont typeface="Arial" pitchFamily="34" charset="0"/>
                        <a:buChar char="•"/>
                      </a:pPr>
                      <a:r>
                        <a:rPr lang="en-US" dirty="0" smtClean="0"/>
                        <a:t>One(1) representative from the teacher association for elementary</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endParaRPr lang="en-US" dirty="0" smtClean="0"/>
                    </a:p>
                    <a:p>
                      <a:pPr marL="0" indent="0">
                        <a:buFont typeface="Arial" pitchFamily="34" charset="0"/>
                        <a:buNone/>
                      </a:pPr>
                      <a:r>
                        <a:rPr lang="en-US" dirty="0" smtClean="0"/>
                        <a:t>                                                     </a:t>
                      </a:r>
                    </a:p>
                    <a:p>
                      <a:endParaRPr lang="en-US" dirty="0" smtClean="0"/>
                    </a:p>
                    <a:p>
                      <a:endParaRPr lang="en-US" dirty="0"/>
                    </a:p>
                  </a:txBody>
                  <a:tcPr/>
                </a:tc>
                <a:tc>
                  <a:txBody>
                    <a:bodyPr/>
                    <a:lstStyle/>
                    <a:p>
                      <a:r>
                        <a:rPr lang="en-US" dirty="0" smtClean="0"/>
                        <a:t>Chair:  Principal-elect</a:t>
                      </a:r>
                    </a:p>
                    <a:p>
                      <a:endParaRPr lang="en-US" dirty="0" smtClean="0"/>
                    </a:p>
                    <a:p>
                      <a:endParaRPr lang="en-US" dirty="0" smtClean="0"/>
                    </a:p>
                    <a:p>
                      <a:r>
                        <a:rPr lang="en-US" dirty="0" smtClean="0"/>
                        <a:t>Members:</a:t>
                      </a:r>
                    </a:p>
                    <a:p>
                      <a:endParaRPr lang="en-US" dirty="0" smtClean="0"/>
                    </a:p>
                    <a:p>
                      <a:r>
                        <a:rPr lang="en-US" dirty="0" smtClean="0"/>
                        <a:t>* Four(4) Master Teacher/Head Teacher</a:t>
                      </a:r>
                    </a:p>
                    <a:p>
                      <a:r>
                        <a:rPr lang="en-US" dirty="0" smtClean="0"/>
                        <a:t>* One(1) representative from  the School   Planning Team </a:t>
                      </a:r>
                    </a:p>
                    <a:p>
                      <a:r>
                        <a:rPr lang="en-US" dirty="0" smtClean="0"/>
                        <a:t>* One(1) Administrative</a:t>
                      </a:r>
                      <a:r>
                        <a:rPr lang="en-US" baseline="0" dirty="0" smtClean="0"/>
                        <a:t> Officer/Representative from non-teaching group</a:t>
                      </a:r>
                      <a:endParaRPr lang="en-US" dirty="0"/>
                    </a:p>
                  </a:txBody>
                  <a:tcPr/>
                </a:tc>
              </a:tr>
            </a:tbl>
          </a:graphicData>
        </a:graphic>
      </p:graphicFrame>
    </p:spTree>
    <p:extLst>
      <p:ext uri="{BB962C8B-B14F-4D97-AF65-F5344CB8AC3E}">
        <p14:creationId xmlns:p14="http://schemas.microsoft.com/office/powerpoint/2010/main" xmlns="" val="420790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Composition of Performance Management Team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89574700"/>
              </p:ext>
            </p:extLst>
          </p:nvPr>
        </p:nvGraphicFramePr>
        <p:xfrm>
          <a:off x="457200" y="254000"/>
          <a:ext cx="8229600" cy="56743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Division PMT</a:t>
                      </a:r>
                      <a:endParaRPr lang="en-US" dirty="0"/>
                    </a:p>
                  </a:txBody>
                  <a:tcPr/>
                </a:tc>
                <a:tc>
                  <a:txBody>
                    <a:bodyPr/>
                    <a:lstStyle/>
                    <a:p>
                      <a:pPr algn="ctr"/>
                      <a:r>
                        <a:rPr lang="en-US" dirty="0" smtClean="0"/>
                        <a:t>School PMT</a:t>
                      </a:r>
                      <a:endParaRPr lang="en-US" dirty="0"/>
                    </a:p>
                  </a:txBody>
                  <a:tcPr/>
                </a:tc>
              </a:tr>
              <a:tr h="4505960">
                <a:tc>
                  <a:txBody>
                    <a:bodyPr/>
                    <a:lstStyle/>
                    <a:p>
                      <a:pPr marL="285750" indent="-285750">
                        <a:buFont typeface="Arial" pitchFamily="34" charset="0"/>
                        <a:buChar char="•"/>
                      </a:pPr>
                      <a:r>
                        <a:rPr lang="en-US" dirty="0" smtClean="0"/>
                        <a:t>One(1) NEU-Division Chapter Representative</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0" indent="0">
                        <a:buFont typeface="Arial" pitchFamily="34" charset="0"/>
                        <a:buNone/>
                      </a:pPr>
                      <a:r>
                        <a:rPr lang="en-US" dirty="0" smtClean="0"/>
                        <a:t>Observer:</a:t>
                      </a:r>
                    </a:p>
                    <a:p>
                      <a:pPr marL="0" indent="0">
                        <a:buFont typeface="Arial" pitchFamily="34" charset="0"/>
                        <a:buNone/>
                      </a:pPr>
                      <a:r>
                        <a:rPr lang="en-US" dirty="0" smtClean="0"/>
                        <a:t>One(1) PTA Division Federation Representative</a:t>
                      </a:r>
                    </a:p>
                    <a:p>
                      <a:pPr marL="285750" indent="-285750">
                        <a:buFont typeface="Arial" pitchFamily="34" charset="0"/>
                        <a:buChar char="•"/>
                      </a:pPr>
                      <a:endParaRPr lang="en-US" dirty="0" smtClean="0"/>
                    </a:p>
                    <a:p>
                      <a:pPr marL="0" indent="0">
                        <a:buFont typeface="Arial" pitchFamily="34" charset="0"/>
                        <a:buNone/>
                      </a:pPr>
                      <a:r>
                        <a:rPr lang="en-US" dirty="0" smtClean="0"/>
                        <a:t>Secretariat:</a:t>
                      </a:r>
                    </a:p>
                    <a:p>
                      <a:pPr marL="0" indent="0">
                        <a:buFont typeface="Arial" pitchFamily="34" charset="0"/>
                        <a:buNone/>
                      </a:pPr>
                      <a:r>
                        <a:rPr lang="en-US" dirty="0" smtClean="0"/>
                        <a:t>Administrative Office</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endParaRPr lang="en-US" dirty="0" smtClean="0"/>
                    </a:p>
                    <a:p>
                      <a:pPr marL="0" indent="0">
                        <a:buFont typeface="Arial" pitchFamily="34" charset="0"/>
                        <a:buNone/>
                      </a:pPr>
                      <a:r>
                        <a:rPr lang="en-US" dirty="0" smtClean="0"/>
                        <a:t>                                                     </a:t>
                      </a:r>
                    </a:p>
                    <a:p>
                      <a:endParaRPr lang="en-US" dirty="0" smtClean="0"/>
                    </a:p>
                    <a:p>
                      <a:endParaRPr lang="en-US" dirty="0"/>
                    </a:p>
                  </a:txBody>
                  <a:tcPr/>
                </a:tc>
                <a:tc>
                  <a:txBody>
                    <a:bodyPr/>
                    <a:lstStyle/>
                    <a:p>
                      <a:pPr marL="285750" indent="-285750">
                        <a:buFont typeface="Arial" pitchFamily="34" charset="0"/>
                        <a:buChar char="•"/>
                      </a:pPr>
                      <a:r>
                        <a:rPr lang="en-US" baseline="0" dirty="0" smtClean="0"/>
                        <a:t>One(1) representative from the teacher association</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0" indent="0">
                        <a:buFont typeface="Arial" pitchFamily="34" charset="0"/>
                        <a:buNone/>
                      </a:pPr>
                      <a:r>
                        <a:rPr lang="en-US" dirty="0" smtClean="0"/>
                        <a:t>Observer:</a:t>
                      </a:r>
                    </a:p>
                    <a:p>
                      <a:pPr marL="0" indent="0">
                        <a:buFont typeface="Arial" pitchFamily="34" charset="0"/>
                        <a:buNone/>
                      </a:pPr>
                      <a:r>
                        <a:rPr lang="en-US" dirty="0" smtClean="0"/>
                        <a:t>One(1) PTA Representative</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0" indent="0">
                        <a:buFont typeface="Arial" pitchFamily="34" charset="0"/>
                        <a:buNone/>
                      </a:pPr>
                      <a:r>
                        <a:rPr lang="en-US" dirty="0" smtClean="0"/>
                        <a:t>Secretariat:</a:t>
                      </a:r>
                    </a:p>
                    <a:p>
                      <a:pPr marL="0" indent="0">
                        <a:buFont typeface="Arial" pitchFamily="34" charset="0"/>
                        <a:buNone/>
                      </a:pPr>
                      <a:r>
                        <a:rPr lang="en-US" dirty="0" smtClean="0"/>
                        <a:t>Administrative Office</a:t>
                      </a:r>
                      <a:endParaRPr lang="en-US" dirty="0"/>
                    </a:p>
                  </a:txBody>
                  <a:tcPr/>
                </a:tc>
              </a:tr>
            </a:tbl>
          </a:graphicData>
        </a:graphic>
      </p:graphicFrame>
    </p:spTree>
    <p:extLst>
      <p:ext uri="{BB962C8B-B14F-4D97-AF65-F5344CB8AC3E}">
        <p14:creationId xmlns:p14="http://schemas.microsoft.com/office/powerpoint/2010/main" xmlns="" val="2860501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Composition of the Grievance Committee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14767194"/>
              </p:ext>
            </p:extLst>
          </p:nvPr>
        </p:nvGraphicFramePr>
        <p:xfrm>
          <a:off x="457200" y="1600200"/>
          <a:ext cx="8229600" cy="33020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Schools Division Office</a:t>
                      </a:r>
                      <a:endParaRPr lang="en-US" dirty="0"/>
                    </a:p>
                  </a:txBody>
                  <a:tcPr/>
                </a:tc>
                <a:tc>
                  <a:txBody>
                    <a:bodyPr/>
                    <a:lstStyle/>
                    <a:p>
                      <a:pPr algn="ctr"/>
                      <a:r>
                        <a:rPr lang="en-US" dirty="0" smtClean="0"/>
                        <a:t>Schools</a:t>
                      </a:r>
                      <a:endParaRPr lang="en-US" dirty="0"/>
                    </a:p>
                  </a:txBody>
                  <a:tcPr/>
                </a:tc>
              </a:tr>
              <a:tr h="370840">
                <a:tc>
                  <a:txBody>
                    <a:bodyPr/>
                    <a:lstStyle/>
                    <a:p>
                      <a:r>
                        <a:rPr lang="en-US" dirty="0" smtClean="0"/>
                        <a:t>Chair: SDS</a:t>
                      </a:r>
                    </a:p>
                    <a:p>
                      <a:endParaRPr lang="en-US" dirty="0" smtClean="0"/>
                    </a:p>
                    <a:p>
                      <a:r>
                        <a:rPr lang="en-US" dirty="0" smtClean="0"/>
                        <a:t>Members:</a:t>
                      </a:r>
                    </a:p>
                    <a:p>
                      <a:r>
                        <a:rPr lang="en-US" dirty="0" smtClean="0"/>
                        <a:t>Legal Officer</a:t>
                      </a:r>
                    </a:p>
                    <a:p>
                      <a:r>
                        <a:rPr lang="en-US" dirty="0" smtClean="0"/>
                        <a:t>HRMO</a:t>
                      </a:r>
                    </a:p>
                    <a:p>
                      <a:r>
                        <a:rPr lang="en-US" dirty="0" smtClean="0"/>
                        <a:t>EPS</a:t>
                      </a:r>
                    </a:p>
                    <a:p>
                      <a:r>
                        <a:rPr lang="en-US" dirty="0" smtClean="0"/>
                        <a:t>Accountant</a:t>
                      </a:r>
                    </a:p>
                    <a:p>
                      <a:r>
                        <a:rPr lang="en-US" dirty="0" smtClean="0"/>
                        <a:t>PESPA representative</a:t>
                      </a:r>
                    </a:p>
                    <a:p>
                      <a:r>
                        <a:rPr lang="en-US" dirty="0" smtClean="0"/>
                        <a:t>NEU</a:t>
                      </a:r>
                      <a:r>
                        <a:rPr lang="en-US" baseline="0" dirty="0" smtClean="0"/>
                        <a:t> </a:t>
                      </a:r>
                      <a:endParaRPr lang="en-US" dirty="0"/>
                    </a:p>
                  </a:txBody>
                  <a:tcPr/>
                </a:tc>
                <a:tc>
                  <a:txBody>
                    <a:bodyPr/>
                    <a:lstStyle/>
                    <a:p>
                      <a:r>
                        <a:rPr lang="en-US" dirty="0" smtClean="0"/>
                        <a:t>Chair: ASDS</a:t>
                      </a:r>
                    </a:p>
                    <a:p>
                      <a:endParaRPr lang="en-US" dirty="0" smtClean="0"/>
                    </a:p>
                    <a:p>
                      <a:r>
                        <a:rPr lang="en-US" dirty="0" smtClean="0"/>
                        <a:t>Members:</a:t>
                      </a:r>
                    </a:p>
                    <a:p>
                      <a:r>
                        <a:rPr lang="en-US" dirty="0" smtClean="0"/>
                        <a:t>PSDS</a:t>
                      </a:r>
                    </a:p>
                    <a:p>
                      <a:r>
                        <a:rPr lang="en-US" dirty="0" smtClean="0"/>
                        <a:t>HRMO/AO</a:t>
                      </a:r>
                    </a:p>
                    <a:p>
                      <a:r>
                        <a:rPr lang="en-US" dirty="0" smtClean="0"/>
                        <a:t>Principal</a:t>
                      </a:r>
                    </a:p>
                    <a:p>
                      <a:r>
                        <a:rPr lang="en-US" dirty="0" smtClean="0"/>
                        <a:t>Master Teacher/Head Teacher</a:t>
                      </a:r>
                    </a:p>
                    <a:p>
                      <a:r>
                        <a:rPr lang="en-US" dirty="0" smtClean="0"/>
                        <a:t>Teachers Association</a:t>
                      </a:r>
                    </a:p>
                    <a:p>
                      <a:endParaRPr lang="en-US" dirty="0"/>
                    </a:p>
                  </a:txBody>
                  <a:tcPr/>
                </a:tc>
              </a:tr>
              <a:tr h="37084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2329837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80715934"/>
              </p:ext>
            </p:extLst>
          </p:nvPr>
        </p:nvGraphicFramePr>
        <p:xfrm>
          <a:off x="381000" y="381000"/>
          <a:ext cx="8229600" cy="5892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RATEE</a:t>
                      </a:r>
                      <a:endParaRPr lang="en-US" dirty="0"/>
                    </a:p>
                  </a:txBody>
                  <a:tcPr/>
                </a:tc>
                <a:tc>
                  <a:txBody>
                    <a:bodyPr/>
                    <a:lstStyle/>
                    <a:p>
                      <a:pPr algn="ctr"/>
                      <a:r>
                        <a:rPr lang="en-US" dirty="0" smtClean="0"/>
                        <a:t>RATER</a:t>
                      </a:r>
                      <a:endParaRPr lang="en-US" dirty="0"/>
                    </a:p>
                  </a:txBody>
                  <a:tcPr/>
                </a:tc>
                <a:tc>
                  <a:txBody>
                    <a:bodyPr/>
                    <a:lstStyle/>
                    <a:p>
                      <a:pPr algn="ctr"/>
                      <a:r>
                        <a:rPr lang="en-US" dirty="0" smtClean="0"/>
                        <a:t>APPROVING</a:t>
                      </a:r>
                      <a:r>
                        <a:rPr lang="en-US" baseline="0" dirty="0" smtClean="0"/>
                        <a:t> AUTHORITY</a:t>
                      </a:r>
                      <a:endParaRPr lang="en-US" dirty="0"/>
                    </a:p>
                  </a:txBody>
                  <a:tcPr/>
                </a:tc>
              </a:tr>
              <a:tr h="370840">
                <a:tc>
                  <a:txBody>
                    <a:bodyPr/>
                    <a:lstStyle/>
                    <a:p>
                      <a:r>
                        <a:rPr lang="en-US" dirty="0" smtClean="0"/>
                        <a:t>Schools Division Office</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1. Superintendent</a:t>
                      </a:r>
                    </a:p>
                    <a:p>
                      <a:r>
                        <a:rPr lang="en-US" dirty="0" smtClean="0"/>
                        <a:t>2. Asst. Superintendent</a:t>
                      </a:r>
                    </a:p>
                    <a:p>
                      <a:r>
                        <a:rPr lang="en-US" dirty="0" smtClean="0"/>
                        <a:t>3. Chief of Division</a:t>
                      </a:r>
                    </a:p>
                    <a:p>
                      <a:r>
                        <a:rPr lang="en-US" dirty="0" smtClean="0"/>
                        <a:t>4. Education Program Supervisor</a:t>
                      </a:r>
                    </a:p>
                    <a:p>
                      <a:r>
                        <a:rPr lang="en-US" dirty="0" smtClean="0"/>
                        <a:t>5. District</a:t>
                      </a:r>
                      <a:r>
                        <a:rPr lang="en-US" baseline="0" dirty="0" smtClean="0"/>
                        <a:t> Supervisor</a:t>
                      </a:r>
                    </a:p>
                    <a:p>
                      <a:r>
                        <a:rPr lang="en-US" baseline="0" dirty="0" smtClean="0"/>
                        <a:t>6. Section Chief/Unit Head</a:t>
                      </a:r>
                    </a:p>
                    <a:p>
                      <a:r>
                        <a:rPr lang="en-US" baseline="0" dirty="0" smtClean="0"/>
                        <a:t>7. Staff</a:t>
                      </a:r>
                      <a:endParaRPr lang="en-US" dirty="0" smtClean="0"/>
                    </a:p>
                    <a:p>
                      <a:endParaRPr lang="en-US" dirty="0"/>
                    </a:p>
                  </a:txBody>
                  <a:tcPr/>
                </a:tc>
                <a:tc>
                  <a:txBody>
                    <a:bodyPr/>
                    <a:lstStyle/>
                    <a:p>
                      <a:pPr marL="342900" indent="-342900">
                        <a:buAutoNum type="arabicPeriod"/>
                      </a:pPr>
                      <a:r>
                        <a:rPr lang="en-US" dirty="0" smtClean="0"/>
                        <a:t>Asst. Regional Director</a:t>
                      </a:r>
                    </a:p>
                    <a:p>
                      <a:pPr marL="342900" indent="-342900">
                        <a:buAutoNum type="arabicPeriod"/>
                      </a:pPr>
                      <a:r>
                        <a:rPr lang="en-US" dirty="0" smtClean="0"/>
                        <a:t>Superintendent</a:t>
                      </a:r>
                    </a:p>
                    <a:p>
                      <a:pPr marL="342900" indent="-342900">
                        <a:buAutoNum type="arabicPeriod"/>
                      </a:pPr>
                      <a:r>
                        <a:rPr lang="en-US" dirty="0" smtClean="0"/>
                        <a:t>Asst. Superintendent</a:t>
                      </a:r>
                    </a:p>
                    <a:p>
                      <a:pPr marL="342900" indent="-342900">
                        <a:buAutoNum type="arabicPeriod"/>
                      </a:pPr>
                      <a:r>
                        <a:rPr lang="en-US" dirty="0" smtClean="0"/>
                        <a:t>Chief of Division</a:t>
                      </a:r>
                    </a:p>
                    <a:p>
                      <a:pPr marL="342900" indent="-342900">
                        <a:buAutoNum type="arabicPeriod"/>
                      </a:pPr>
                      <a:endParaRPr lang="en-US" dirty="0" smtClean="0"/>
                    </a:p>
                    <a:p>
                      <a:pPr marL="342900" indent="-342900">
                        <a:buAutoNum type="arabicPeriod"/>
                      </a:pPr>
                      <a:r>
                        <a:rPr lang="en-US" dirty="0" smtClean="0"/>
                        <a:t>Chief</a:t>
                      </a:r>
                      <a:r>
                        <a:rPr lang="en-US" baseline="0" dirty="0" smtClean="0"/>
                        <a:t> of Division</a:t>
                      </a:r>
                    </a:p>
                    <a:p>
                      <a:pPr marL="342900" indent="-342900">
                        <a:buAutoNum type="arabicPeriod"/>
                      </a:pPr>
                      <a:r>
                        <a:rPr lang="en-US" baseline="0" dirty="0" smtClean="0"/>
                        <a:t>Chief of Division</a:t>
                      </a:r>
                    </a:p>
                    <a:p>
                      <a:pPr marL="342900" indent="-342900">
                        <a:buAutoNum type="arabicPeriod"/>
                      </a:pPr>
                      <a:r>
                        <a:rPr lang="en-US" baseline="0" dirty="0" smtClean="0"/>
                        <a:t>Section Chief/Unit Head</a:t>
                      </a:r>
                      <a:endParaRPr lang="en-US" dirty="0" smtClean="0"/>
                    </a:p>
                  </a:txBody>
                  <a:tcPr/>
                </a:tc>
                <a:tc>
                  <a:txBody>
                    <a:bodyPr/>
                    <a:lstStyle/>
                    <a:p>
                      <a:pPr marL="342900" indent="-342900">
                        <a:buAutoNum type="arabicPeriod"/>
                      </a:pPr>
                      <a:r>
                        <a:rPr lang="en-US" dirty="0" smtClean="0"/>
                        <a:t>Regional Director</a:t>
                      </a:r>
                    </a:p>
                    <a:p>
                      <a:pPr marL="342900" indent="-342900">
                        <a:buAutoNum type="arabicPeriod"/>
                      </a:pPr>
                      <a:r>
                        <a:rPr lang="en-US" dirty="0" smtClean="0"/>
                        <a:t>Asst. Director</a:t>
                      </a:r>
                    </a:p>
                    <a:p>
                      <a:pPr marL="342900" indent="-342900">
                        <a:buAutoNum type="arabicPeriod"/>
                      </a:pPr>
                      <a:r>
                        <a:rPr lang="en-US" dirty="0" smtClean="0"/>
                        <a:t>Superintendent</a:t>
                      </a:r>
                    </a:p>
                    <a:p>
                      <a:pPr marL="342900" indent="-342900">
                        <a:buAutoNum type="arabicPeriod"/>
                      </a:pPr>
                      <a:r>
                        <a:rPr lang="en-US" dirty="0" smtClean="0"/>
                        <a:t>Asst.</a:t>
                      </a:r>
                      <a:r>
                        <a:rPr lang="en-US" baseline="0" dirty="0" smtClean="0"/>
                        <a:t> Superintendent</a:t>
                      </a:r>
                    </a:p>
                    <a:p>
                      <a:pPr marL="342900" indent="-342900">
                        <a:buAutoNum type="arabicPeriod"/>
                      </a:pPr>
                      <a:endParaRPr lang="en-US" baseline="0" dirty="0" smtClean="0"/>
                    </a:p>
                    <a:p>
                      <a:pPr marL="342900" indent="-342900">
                        <a:buAutoNum type="arabicPeriod"/>
                      </a:pPr>
                      <a:r>
                        <a:rPr lang="en-US" baseline="0" dirty="0" smtClean="0"/>
                        <a:t>Asst. Superintendent</a:t>
                      </a:r>
                    </a:p>
                    <a:p>
                      <a:pPr marL="342900" indent="-342900">
                        <a:buAutoNum type="arabicPeriod"/>
                      </a:pPr>
                      <a:r>
                        <a:rPr lang="en-US" baseline="0" dirty="0" smtClean="0"/>
                        <a:t>Asst. Superintendent</a:t>
                      </a:r>
                    </a:p>
                    <a:p>
                      <a:pPr marL="342900" indent="-342900">
                        <a:buAutoNum type="arabicPeriod"/>
                      </a:pPr>
                      <a:r>
                        <a:rPr lang="en-US" baseline="0" dirty="0" smtClean="0"/>
                        <a:t>Head of Division</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r>
              <a:tr h="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9008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70062430"/>
              </p:ext>
            </p:extLst>
          </p:nvPr>
        </p:nvGraphicFramePr>
        <p:xfrm>
          <a:off x="381000" y="381000"/>
          <a:ext cx="8229600" cy="5892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RATEE</a:t>
                      </a:r>
                      <a:endParaRPr lang="en-US" dirty="0"/>
                    </a:p>
                  </a:txBody>
                  <a:tcPr/>
                </a:tc>
                <a:tc>
                  <a:txBody>
                    <a:bodyPr/>
                    <a:lstStyle/>
                    <a:p>
                      <a:pPr algn="ctr"/>
                      <a:r>
                        <a:rPr lang="en-US" dirty="0" smtClean="0"/>
                        <a:t>RATER</a:t>
                      </a:r>
                      <a:endParaRPr lang="en-US" dirty="0"/>
                    </a:p>
                  </a:txBody>
                  <a:tcPr/>
                </a:tc>
                <a:tc>
                  <a:txBody>
                    <a:bodyPr/>
                    <a:lstStyle/>
                    <a:p>
                      <a:pPr algn="ctr"/>
                      <a:r>
                        <a:rPr lang="en-US" dirty="0" smtClean="0"/>
                        <a:t>APPROVING</a:t>
                      </a:r>
                      <a:r>
                        <a:rPr lang="en-US" baseline="0" dirty="0" smtClean="0"/>
                        <a:t> AUTHORITY</a:t>
                      </a:r>
                      <a:endParaRPr lang="en-US" dirty="0"/>
                    </a:p>
                  </a:txBody>
                  <a:tcPr/>
                </a:tc>
              </a:tr>
              <a:tr h="370840">
                <a:tc>
                  <a:txBody>
                    <a:bodyPr/>
                    <a:lstStyle/>
                    <a:p>
                      <a:r>
                        <a:rPr lang="en-US" dirty="0" smtClean="0"/>
                        <a:t>Schools </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1. Principal</a:t>
                      </a:r>
                    </a:p>
                    <a:p>
                      <a:r>
                        <a:rPr lang="en-US" dirty="0" smtClean="0"/>
                        <a:t>2. Head/Master Teacher</a:t>
                      </a:r>
                    </a:p>
                    <a:p>
                      <a:endParaRPr lang="en-US" dirty="0" smtClean="0"/>
                    </a:p>
                    <a:p>
                      <a:endParaRPr lang="en-US" dirty="0" smtClean="0"/>
                    </a:p>
                    <a:p>
                      <a:endParaRPr lang="en-US" dirty="0" smtClean="0"/>
                    </a:p>
                    <a:p>
                      <a:endParaRPr lang="en-US" dirty="0" smtClean="0"/>
                    </a:p>
                    <a:p>
                      <a:r>
                        <a:rPr lang="en-US" dirty="0" smtClean="0"/>
                        <a:t>3. Teacher</a:t>
                      </a:r>
                    </a:p>
                    <a:p>
                      <a:r>
                        <a:rPr lang="en-US" dirty="0" smtClean="0"/>
                        <a:t>4. Non -Teaching Staff</a:t>
                      </a:r>
                    </a:p>
                    <a:p>
                      <a:endParaRPr lang="en-US" dirty="0"/>
                    </a:p>
                  </a:txBody>
                  <a:tcPr/>
                </a:tc>
                <a:tc>
                  <a:txBody>
                    <a:bodyPr/>
                    <a:lstStyle/>
                    <a:p>
                      <a:pPr marL="342900" indent="-342900">
                        <a:buAutoNum type="arabicPeriod"/>
                      </a:pPr>
                      <a:r>
                        <a:rPr lang="en-US" dirty="0" smtClean="0"/>
                        <a:t>Asst.</a:t>
                      </a:r>
                      <a:r>
                        <a:rPr lang="en-US" baseline="0" dirty="0" smtClean="0"/>
                        <a:t> Superintendent</a:t>
                      </a:r>
                      <a:endParaRPr lang="en-US" dirty="0" smtClean="0"/>
                    </a:p>
                    <a:p>
                      <a:pPr marL="342900" indent="-342900">
                        <a:buAutoNum type="arabicPeriod"/>
                      </a:pPr>
                      <a:r>
                        <a:rPr lang="en-US" dirty="0" smtClean="0"/>
                        <a:t>Principal</a:t>
                      </a: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r>
                        <a:rPr lang="en-US" dirty="0" smtClean="0"/>
                        <a:t>Head/Master</a:t>
                      </a:r>
                      <a:r>
                        <a:rPr lang="en-US" baseline="0" dirty="0" smtClean="0"/>
                        <a:t> Teacher</a:t>
                      </a:r>
                      <a:endParaRPr lang="en-US" dirty="0" smtClean="0"/>
                    </a:p>
                    <a:p>
                      <a:pPr marL="342900" indent="-342900">
                        <a:buAutoNum type="arabicPeriod"/>
                      </a:pPr>
                      <a:r>
                        <a:rPr lang="en-US" dirty="0" smtClean="0"/>
                        <a:t>Principal</a:t>
                      </a:r>
                    </a:p>
                    <a:p>
                      <a:pPr marL="342900" indent="-342900">
                        <a:buAutoNum type="arabicPeriod"/>
                      </a:pPr>
                      <a:endParaRPr lang="en-US" dirty="0" smtClean="0"/>
                    </a:p>
                  </a:txBody>
                  <a:tcPr/>
                </a:tc>
                <a:tc>
                  <a:txBody>
                    <a:bodyPr/>
                    <a:lstStyle/>
                    <a:p>
                      <a:pPr marL="342900" indent="-342900">
                        <a:buAutoNum type="arabicPeriod"/>
                      </a:pPr>
                      <a:r>
                        <a:rPr lang="en-US" dirty="0" smtClean="0"/>
                        <a:t>Superintendent</a:t>
                      </a:r>
                    </a:p>
                    <a:p>
                      <a:pPr marL="342900" indent="-342900">
                        <a:buAutoNum type="arabicPeriod"/>
                      </a:pPr>
                      <a:r>
                        <a:rPr lang="en-US" dirty="0" smtClean="0"/>
                        <a:t>Superintendent (Small &amp; Medium Divisions)</a:t>
                      </a:r>
                    </a:p>
                    <a:p>
                      <a:pPr marL="0" indent="0">
                        <a:buNone/>
                      </a:pPr>
                      <a:r>
                        <a:rPr lang="en-US" dirty="0" smtClean="0"/>
                        <a:t>Asst. Superintendent(Large</a:t>
                      </a:r>
                      <a:r>
                        <a:rPr lang="en-US" baseline="0" dirty="0" smtClean="0"/>
                        <a:t> &amp; Very Large Divisions)</a:t>
                      </a:r>
                      <a:r>
                        <a:rPr lang="en-US" dirty="0" smtClean="0"/>
                        <a:t> </a:t>
                      </a:r>
                    </a:p>
                    <a:p>
                      <a:pPr marL="0" indent="0">
                        <a:buNone/>
                      </a:pPr>
                      <a:endParaRPr lang="en-US" dirty="0" smtClean="0"/>
                    </a:p>
                    <a:p>
                      <a:pPr marL="0" indent="0">
                        <a:buNone/>
                      </a:pPr>
                      <a:r>
                        <a:rPr lang="en-US" dirty="0" smtClean="0"/>
                        <a:t>3. Principal</a:t>
                      </a:r>
                    </a:p>
                    <a:p>
                      <a:pPr marL="0" indent="0">
                        <a:buNone/>
                      </a:pPr>
                      <a:r>
                        <a:rPr lang="en-US" dirty="0" smtClean="0"/>
                        <a:t>4. Administrative</a:t>
                      </a:r>
                      <a:r>
                        <a:rPr lang="en-US" baseline="0" dirty="0" smtClean="0"/>
                        <a:t> Officer V</a:t>
                      </a:r>
                    </a:p>
                    <a:p>
                      <a:pPr marL="342900" indent="-342900">
                        <a:buAutoNum type="arabicPeriod"/>
                      </a:pPr>
                      <a:endParaRPr lang="en-US" baseline="0" dirty="0" smtClean="0"/>
                    </a:p>
                  </a:txBody>
                  <a:tcPr/>
                </a:tc>
              </a:tr>
              <a:tr h="370840">
                <a:tc>
                  <a:txBody>
                    <a:bodyPr/>
                    <a:lstStyle/>
                    <a:p>
                      <a:r>
                        <a:rPr lang="en-US" dirty="0" smtClean="0"/>
                        <a:t> </a:t>
                      </a:r>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r>
              <a:tr h="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32840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Statement</a:t>
            </a:r>
            <a:endParaRPr lang="en-US" dirty="0"/>
          </a:p>
        </p:txBody>
      </p:sp>
      <p:sp>
        <p:nvSpPr>
          <p:cNvPr id="3" name="Content Placeholder 2"/>
          <p:cNvSpPr>
            <a:spLocks noGrp="1"/>
          </p:cNvSpPr>
          <p:nvPr>
            <p:ph idx="1"/>
          </p:nvPr>
        </p:nvSpPr>
        <p:spPr/>
        <p:txBody>
          <a:bodyPr>
            <a:normAutofit/>
          </a:bodyPr>
          <a:lstStyle/>
          <a:p>
            <a:pPr algn="just"/>
            <a:r>
              <a:rPr lang="en-US" sz="3600" dirty="0" smtClean="0"/>
              <a:t>For non-school based personnel, the RPMS shall provide for an objective and verifiable basis for rating and ranking the performance of units and individual personnel in view of the granting of Performance-Based Bonus(PBB) starting 2015.</a:t>
            </a:r>
            <a:endParaRPr lang="en-US" sz="3600" dirty="0"/>
          </a:p>
        </p:txBody>
      </p:sp>
    </p:spTree>
    <p:extLst>
      <p:ext uri="{BB962C8B-B14F-4D97-AF65-F5344CB8AC3E}">
        <p14:creationId xmlns:p14="http://schemas.microsoft.com/office/powerpoint/2010/main" xmlns="" val="1490500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l-PH" dirty="0">
              <a:solidFill>
                <a:prstClr val="white"/>
              </a:solidFill>
            </a:endParaRPr>
          </a:p>
        </p:txBody>
      </p:sp>
      <p:pic>
        <p:nvPicPr>
          <p:cNvPr id="2051" name="Picture 2" descr="E:\Abigail Godoy\DepEd Style Guide\DepEd Seal_small.png"/>
          <p:cNvPicPr>
            <a:picLocks noChangeAspect="1" noChangeArrowheads="1"/>
          </p:cNvPicPr>
          <p:nvPr/>
        </p:nvPicPr>
        <p:blipFill>
          <a:blip r:embed="rId3" cstate="print"/>
          <a:srcRect/>
          <a:stretch>
            <a:fillRect/>
          </a:stretch>
        </p:blipFill>
        <p:spPr bwMode="auto">
          <a:xfrm>
            <a:off x="3695700" y="812800"/>
            <a:ext cx="1841500" cy="1841500"/>
          </a:xfrm>
          <a:prstGeom prst="rect">
            <a:avLst/>
          </a:prstGeom>
          <a:noFill/>
          <a:ln w="9525">
            <a:noFill/>
            <a:miter lim="800000"/>
            <a:headEnd/>
            <a:tailEnd/>
          </a:ln>
        </p:spPr>
      </p:pic>
      <p:sp>
        <p:nvSpPr>
          <p:cNvPr id="2052" name="TextBox 3"/>
          <p:cNvSpPr txBox="1">
            <a:spLocks noChangeArrowheads="1"/>
          </p:cNvSpPr>
          <p:nvPr/>
        </p:nvSpPr>
        <p:spPr bwMode="auto">
          <a:xfrm>
            <a:off x="203202" y="2730501"/>
            <a:ext cx="8623300" cy="3262432"/>
          </a:xfrm>
          <a:prstGeom prst="rect">
            <a:avLst/>
          </a:prstGeom>
          <a:noFill/>
          <a:ln w="9525">
            <a:noFill/>
            <a:miter lim="800000"/>
            <a:headEnd/>
            <a:tailEnd/>
          </a:ln>
        </p:spPr>
        <p:txBody>
          <a:bodyPr>
            <a:spAutoFit/>
          </a:bodyPr>
          <a:lstStyle/>
          <a:p>
            <a:pPr algn="ctr"/>
            <a:endParaRPr lang="en-US" altLang="en-US" sz="4800" b="1" dirty="0" smtClean="0">
              <a:solidFill>
                <a:prstClr val="white"/>
              </a:solidFill>
              <a:latin typeface="Cambria" pitchFamily="18" charset="0"/>
              <a:ea typeface="Adobe Gothic Std B" pitchFamily="34" charset="-128"/>
            </a:endParaRPr>
          </a:p>
          <a:p>
            <a:pPr algn="ctr"/>
            <a:r>
              <a:rPr lang="en-US" altLang="en-US" sz="4800" b="1" dirty="0">
                <a:solidFill>
                  <a:schemeClr val="bg1"/>
                </a:solidFill>
                <a:latin typeface="Adobe Gothic Std B" panose="020B0800000000000000" pitchFamily="34" charset="-128"/>
                <a:ea typeface="Adobe Gothic Std B" panose="020B0800000000000000" pitchFamily="34" charset="-128"/>
              </a:rPr>
              <a:t>Key Changes in the Guidelines</a:t>
            </a:r>
          </a:p>
          <a:p>
            <a:pPr algn="ctr"/>
            <a:endParaRPr lang="en-US" altLang="en-US" sz="4400" dirty="0">
              <a:solidFill>
                <a:prstClr val="white"/>
              </a:solidFill>
              <a:ea typeface="Adobe Gothic Std B" pitchFamily="34" charset="-128"/>
            </a:endParaRPr>
          </a:p>
          <a:p>
            <a:pPr algn="ctr"/>
            <a:endParaRPr lang="fil-PH" altLang="en-US" sz="2400" dirty="0">
              <a:solidFill>
                <a:prstClr val="white"/>
              </a:solidFill>
              <a:ea typeface="Adobe Gothic Std B" pitchFamily="34" charset="-128"/>
            </a:endParaRPr>
          </a:p>
          <a:p>
            <a:pPr algn="ctr"/>
            <a:endParaRPr lang="fil-PH" altLang="en-US" sz="2400" dirty="0">
              <a:solidFill>
                <a:prstClr val="white"/>
              </a:solidFill>
              <a:ea typeface="Adobe Gothic Std B" pitchFamily="34" charset="-128"/>
            </a:endParaRPr>
          </a:p>
          <a:p>
            <a:endParaRPr lang="fil-PH" altLang="en-US" dirty="0">
              <a:solidFill>
                <a:prstClr val="black"/>
              </a:solidFill>
              <a:ea typeface="Adobe Gothic Std B" pitchFamily="34" charset="-128"/>
            </a:endParaRPr>
          </a:p>
        </p:txBody>
      </p:sp>
    </p:spTree>
    <p:extLst>
      <p:ext uri="{BB962C8B-B14F-4D97-AF65-F5344CB8AC3E}">
        <p14:creationId xmlns:p14="http://schemas.microsoft.com/office/powerpoint/2010/main" xmlns="" val="16894067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itle 1"/>
          <p:cNvSpPr txBox="1">
            <a:spLocks/>
          </p:cNvSpPr>
          <p:nvPr/>
        </p:nvSpPr>
        <p:spPr bwMode="auto">
          <a:xfrm>
            <a:off x="457200" y="6553200"/>
            <a:ext cx="8229600" cy="304800"/>
          </a:xfrm>
          <a:prstGeom prst="rect">
            <a:avLst/>
          </a:prstGeom>
          <a:noFill/>
          <a:ln w="9525">
            <a:noFill/>
            <a:miter lim="800000"/>
            <a:headEnd/>
            <a:tailEnd/>
          </a:ln>
        </p:spPr>
        <p:txBody>
          <a:bodyPr anchor="ctr"/>
          <a:lstStyle/>
          <a:p>
            <a:pPr algn="ctr"/>
            <a:r>
              <a:rPr lang="en-US" altLang="en-US" sz="1200" b="1">
                <a:solidFill>
                  <a:prstClr val="white"/>
                </a:solidFill>
                <a:latin typeface="Bookman Old Style" pitchFamily="18" charset="0"/>
              </a:rPr>
              <a:t>DEPARTMENT OF EDUCATION</a:t>
            </a:r>
          </a:p>
        </p:txBody>
      </p:sp>
      <p:sp>
        <p:nvSpPr>
          <p:cNvPr id="8" name="Title 1"/>
          <p:cNvSpPr txBox="1">
            <a:spLocks/>
          </p:cNvSpPr>
          <p:nvPr/>
        </p:nvSpPr>
        <p:spPr bwMode="auto">
          <a:xfrm>
            <a:off x="-7620" y="0"/>
            <a:ext cx="9151620" cy="1066800"/>
          </a:xfrm>
          <a:prstGeom prst="rect">
            <a:avLst/>
          </a:prstGeom>
          <a:solidFill>
            <a:schemeClr val="accent5">
              <a:lumMod val="40000"/>
              <a:lumOff val="60000"/>
            </a:schemeClr>
          </a:solid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2500" b="1" dirty="0" smtClean="0">
                <a:solidFill>
                  <a:prstClr val="black"/>
                </a:solidFill>
              </a:rPr>
              <a:t>CSC’s Revised Policies on the Strategic Performance Management System (SPMS)</a:t>
            </a:r>
            <a:br>
              <a:rPr lang="en-US" sz="2500" b="1" dirty="0" smtClean="0">
                <a:solidFill>
                  <a:prstClr val="black"/>
                </a:solidFill>
              </a:rPr>
            </a:br>
            <a:r>
              <a:rPr lang="en-US" sz="2500" b="1" dirty="0" smtClean="0">
                <a:solidFill>
                  <a:prstClr val="black"/>
                </a:solidFill>
              </a:rPr>
              <a:t>MC 6 s. 2012</a:t>
            </a:r>
            <a:endParaRPr lang="en-US" sz="2500" b="1"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xmlns="" val="2667550902"/>
              </p:ext>
            </p:extLst>
          </p:nvPr>
        </p:nvGraphicFramePr>
        <p:xfrm>
          <a:off x="195245" y="1371600"/>
          <a:ext cx="8706117" cy="4574286"/>
        </p:xfrm>
        <a:graphic>
          <a:graphicData uri="http://schemas.openxmlformats.org/drawingml/2006/table">
            <a:tbl>
              <a:tblPr/>
              <a:tblGrid>
                <a:gridCol w="1378920"/>
                <a:gridCol w="1702470"/>
                <a:gridCol w="5624727"/>
              </a:tblGrid>
              <a:tr h="453276">
                <a:tc>
                  <a:txBody>
                    <a:bodyPr/>
                    <a:lstStyle/>
                    <a:p>
                      <a:pPr marL="0" marR="0" algn="ctr">
                        <a:lnSpc>
                          <a:spcPct val="115000"/>
                        </a:lnSpc>
                        <a:spcBef>
                          <a:spcPts val="0"/>
                        </a:spcBef>
                        <a:spcAft>
                          <a:spcPts val="0"/>
                        </a:spcAft>
                      </a:pPr>
                      <a:r>
                        <a:rPr lang="en-PH" sz="1450" b="1" dirty="0">
                          <a:solidFill>
                            <a:schemeClr val="tx1"/>
                          </a:solidFill>
                          <a:latin typeface="Arial" panose="020B0604020202020204" pitchFamily="34" charset="0"/>
                          <a:ea typeface="Symbol"/>
                          <a:cs typeface="Arial" panose="020B0604020202020204" pitchFamily="34" charset="0"/>
                        </a:rPr>
                        <a:t>NUMERICAL RATING</a:t>
                      </a:r>
                      <a:endParaRPr lang="en-US" sz="1450" dirty="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PH" sz="1450" b="1" dirty="0">
                          <a:solidFill>
                            <a:schemeClr val="tx1"/>
                          </a:solidFill>
                          <a:latin typeface="Arial" panose="020B0604020202020204" pitchFamily="34" charset="0"/>
                          <a:ea typeface="Symbol"/>
                          <a:cs typeface="Arial" panose="020B0604020202020204" pitchFamily="34" charset="0"/>
                        </a:rPr>
                        <a:t>ADJECTIVAL RATING</a:t>
                      </a:r>
                      <a:endParaRPr lang="en-US" sz="1450" dirty="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PH" sz="1450" b="1" dirty="0">
                          <a:solidFill>
                            <a:schemeClr val="tx1"/>
                          </a:solidFill>
                          <a:latin typeface="Arial" panose="020B0604020202020204" pitchFamily="34" charset="0"/>
                          <a:ea typeface="Symbol"/>
                          <a:cs typeface="Arial" panose="020B0604020202020204" pitchFamily="34" charset="0"/>
                        </a:rPr>
                        <a:t>DESCRIPTION OF MEANING OF RATING</a:t>
                      </a:r>
                      <a:endParaRPr lang="en-US" sz="1450" dirty="0">
                        <a:solidFill>
                          <a:schemeClr val="tx1"/>
                        </a:solidFill>
                        <a:latin typeface="Arial" panose="020B0604020202020204" pitchFamily="34" charset="0"/>
                        <a:ea typeface="Symbol"/>
                        <a:cs typeface="Arial" panose="020B0604020202020204" pitchFamily="34" charset="0"/>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0507">
                <a:tc>
                  <a:txBody>
                    <a:bodyPr/>
                    <a:lstStyle/>
                    <a:p>
                      <a:pPr marL="0" marR="0" algn="ctr">
                        <a:lnSpc>
                          <a:spcPct val="115000"/>
                        </a:lnSpc>
                        <a:spcBef>
                          <a:spcPts val="0"/>
                        </a:spcBef>
                        <a:spcAft>
                          <a:spcPts val="0"/>
                        </a:spcAft>
                      </a:pPr>
                      <a:r>
                        <a:rPr lang="en-PH" sz="1450" dirty="0">
                          <a:solidFill>
                            <a:schemeClr val="tx1"/>
                          </a:solidFill>
                          <a:latin typeface="Arial" panose="020B0604020202020204" pitchFamily="34" charset="0"/>
                          <a:ea typeface="Symbol"/>
                          <a:cs typeface="Arial" panose="020B0604020202020204" pitchFamily="34" charset="0"/>
                        </a:rPr>
                        <a:t>5</a:t>
                      </a:r>
                      <a:endParaRPr lang="en-US" sz="1450" dirty="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PH" sz="1450" dirty="0">
                          <a:solidFill>
                            <a:schemeClr val="tx1"/>
                          </a:solidFill>
                          <a:latin typeface="Arial" panose="020B0604020202020204" pitchFamily="34" charset="0"/>
                          <a:ea typeface="Symbol"/>
                          <a:cs typeface="Arial" panose="020B0604020202020204" pitchFamily="34" charset="0"/>
                        </a:rPr>
                        <a:t>Outstanding</a:t>
                      </a:r>
                      <a:endParaRPr lang="en-US" sz="1450" dirty="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PH" sz="1450" dirty="0">
                          <a:solidFill>
                            <a:schemeClr val="tx1"/>
                          </a:solidFill>
                          <a:latin typeface="Arial" panose="020B0604020202020204" pitchFamily="34" charset="0"/>
                          <a:ea typeface="Symbol"/>
                          <a:cs typeface="Arial" panose="020B0604020202020204" pitchFamily="34" charset="0"/>
                        </a:rPr>
                        <a:t>Performance represents an extraordinary level of achievement and commitment in terms of quality and time, technical skills and knowledge, ingenuity, creativity and initiative.  Employees at this performance level should have demonstrated exceptional job mastery in all major areas of responsibility.  Employee achievement and contributions to the organization are of marked excellence.</a:t>
                      </a:r>
                      <a:endParaRPr lang="en-US" sz="1450" dirty="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276">
                <a:tc>
                  <a:txBody>
                    <a:bodyPr/>
                    <a:lstStyle/>
                    <a:p>
                      <a:pPr marL="0" marR="0" algn="ctr">
                        <a:lnSpc>
                          <a:spcPct val="115000"/>
                        </a:lnSpc>
                        <a:spcBef>
                          <a:spcPts val="0"/>
                        </a:spcBef>
                        <a:spcAft>
                          <a:spcPts val="0"/>
                        </a:spcAft>
                      </a:pPr>
                      <a:r>
                        <a:rPr lang="en-PH" sz="1450">
                          <a:solidFill>
                            <a:schemeClr val="tx1"/>
                          </a:solidFill>
                          <a:latin typeface="Arial" panose="020B0604020202020204" pitchFamily="34" charset="0"/>
                          <a:ea typeface="Symbol"/>
                          <a:cs typeface="Arial" panose="020B0604020202020204" pitchFamily="34" charset="0"/>
                        </a:rPr>
                        <a:t>4</a:t>
                      </a:r>
                      <a:endParaRPr lang="en-US" sz="145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PH" sz="1450">
                          <a:solidFill>
                            <a:schemeClr val="tx1"/>
                          </a:solidFill>
                          <a:latin typeface="Arial" panose="020B0604020202020204" pitchFamily="34" charset="0"/>
                          <a:ea typeface="Symbol"/>
                          <a:cs typeface="Arial" panose="020B0604020202020204" pitchFamily="34" charset="0"/>
                        </a:rPr>
                        <a:t>Very Satisfactory</a:t>
                      </a:r>
                      <a:endParaRPr lang="en-US" sz="145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PH" sz="1450" dirty="0">
                          <a:solidFill>
                            <a:schemeClr val="tx1"/>
                          </a:solidFill>
                          <a:latin typeface="Arial" panose="020B0604020202020204" pitchFamily="34" charset="0"/>
                          <a:ea typeface="Symbol"/>
                          <a:cs typeface="Arial" panose="020B0604020202020204" pitchFamily="34" charset="0"/>
                        </a:rPr>
                        <a:t>Performance exceeded expectations.  All goals, objectives and targets were achieved above the established standards.</a:t>
                      </a:r>
                      <a:endParaRPr lang="en-US" sz="1450" dirty="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63">
                <a:tc>
                  <a:txBody>
                    <a:bodyPr/>
                    <a:lstStyle/>
                    <a:p>
                      <a:pPr marL="0" marR="0" algn="ctr">
                        <a:lnSpc>
                          <a:spcPct val="115000"/>
                        </a:lnSpc>
                        <a:spcBef>
                          <a:spcPts val="0"/>
                        </a:spcBef>
                        <a:spcAft>
                          <a:spcPts val="0"/>
                        </a:spcAft>
                      </a:pPr>
                      <a:r>
                        <a:rPr lang="en-PH" sz="1450">
                          <a:solidFill>
                            <a:schemeClr val="tx1"/>
                          </a:solidFill>
                          <a:latin typeface="Arial" panose="020B0604020202020204" pitchFamily="34" charset="0"/>
                          <a:ea typeface="Symbol"/>
                          <a:cs typeface="Arial" panose="020B0604020202020204" pitchFamily="34" charset="0"/>
                        </a:rPr>
                        <a:t>3</a:t>
                      </a:r>
                      <a:endParaRPr lang="en-US" sz="145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PH" sz="1450">
                          <a:solidFill>
                            <a:schemeClr val="tx1"/>
                          </a:solidFill>
                          <a:latin typeface="Arial" panose="020B0604020202020204" pitchFamily="34" charset="0"/>
                          <a:ea typeface="Symbol"/>
                          <a:cs typeface="Arial" panose="020B0604020202020204" pitchFamily="34" charset="0"/>
                        </a:rPr>
                        <a:t>Satisfactory</a:t>
                      </a:r>
                      <a:endParaRPr lang="en-US" sz="145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PH" sz="1450" dirty="0">
                          <a:solidFill>
                            <a:schemeClr val="tx1"/>
                          </a:solidFill>
                          <a:latin typeface="Arial" panose="020B0604020202020204" pitchFamily="34" charset="0"/>
                          <a:ea typeface="Symbol"/>
                          <a:cs typeface="Arial" panose="020B0604020202020204" pitchFamily="34" charset="0"/>
                        </a:rPr>
                        <a:t>Performance met expectations in terms of quality of work, efficiency and timeliness.  The most critical annual goals were met.</a:t>
                      </a:r>
                      <a:endParaRPr lang="en-US" sz="1450" dirty="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276">
                <a:tc>
                  <a:txBody>
                    <a:bodyPr/>
                    <a:lstStyle/>
                    <a:p>
                      <a:pPr marL="0" marR="0" algn="ctr">
                        <a:lnSpc>
                          <a:spcPct val="115000"/>
                        </a:lnSpc>
                        <a:spcBef>
                          <a:spcPts val="0"/>
                        </a:spcBef>
                        <a:spcAft>
                          <a:spcPts val="0"/>
                        </a:spcAft>
                      </a:pPr>
                      <a:r>
                        <a:rPr lang="en-PH" sz="1450">
                          <a:solidFill>
                            <a:schemeClr val="tx1"/>
                          </a:solidFill>
                          <a:latin typeface="Arial" panose="020B0604020202020204" pitchFamily="34" charset="0"/>
                          <a:ea typeface="Symbol"/>
                          <a:cs typeface="Arial" panose="020B0604020202020204" pitchFamily="34" charset="0"/>
                        </a:rPr>
                        <a:t>2</a:t>
                      </a:r>
                      <a:endParaRPr lang="en-US" sz="145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PH" sz="1450">
                          <a:solidFill>
                            <a:schemeClr val="tx1"/>
                          </a:solidFill>
                          <a:latin typeface="Arial" panose="020B0604020202020204" pitchFamily="34" charset="0"/>
                          <a:ea typeface="Symbol"/>
                          <a:cs typeface="Arial" panose="020B0604020202020204" pitchFamily="34" charset="0"/>
                        </a:rPr>
                        <a:t>Unsatisfactory</a:t>
                      </a:r>
                      <a:endParaRPr lang="en-US" sz="145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PH" sz="1450" dirty="0">
                          <a:solidFill>
                            <a:schemeClr val="tx1"/>
                          </a:solidFill>
                          <a:latin typeface="Arial" panose="020B0604020202020204" pitchFamily="34" charset="0"/>
                          <a:ea typeface="Symbol"/>
                          <a:cs typeface="Arial" panose="020B0604020202020204" pitchFamily="34" charset="0"/>
                        </a:rPr>
                        <a:t>Performance failed to meet expectations, and/or one or more of the most critical goals were not met.</a:t>
                      </a:r>
                      <a:endParaRPr lang="en-US" sz="1450" dirty="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610">
                <a:tc>
                  <a:txBody>
                    <a:bodyPr/>
                    <a:lstStyle/>
                    <a:p>
                      <a:pPr marL="0" marR="0" algn="ctr">
                        <a:lnSpc>
                          <a:spcPct val="115000"/>
                        </a:lnSpc>
                        <a:spcBef>
                          <a:spcPts val="0"/>
                        </a:spcBef>
                        <a:spcAft>
                          <a:spcPts val="0"/>
                        </a:spcAft>
                      </a:pPr>
                      <a:r>
                        <a:rPr lang="en-PH" sz="1450">
                          <a:solidFill>
                            <a:schemeClr val="tx1"/>
                          </a:solidFill>
                          <a:latin typeface="Arial" panose="020B0604020202020204" pitchFamily="34" charset="0"/>
                          <a:ea typeface="Symbol"/>
                          <a:cs typeface="Arial" panose="020B0604020202020204" pitchFamily="34" charset="0"/>
                        </a:rPr>
                        <a:t>1</a:t>
                      </a:r>
                      <a:endParaRPr lang="en-US" sz="145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PH" sz="1450">
                          <a:solidFill>
                            <a:schemeClr val="tx1"/>
                          </a:solidFill>
                          <a:latin typeface="Arial" panose="020B0604020202020204" pitchFamily="34" charset="0"/>
                          <a:ea typeface="Symbol"/>
                          <a:cs typeface="Arial" panose="020B0604020202020204" pitchFamily="34" charset="0"/>
                        </a:rPr>
                        <a:t>Poor</a:t>
                      </a:r>
                      <a:endParaRPr lang="en-US" sz="145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PH" sz="1450" dirty="0">
                          <a:solidFill>
                            <a:schemeClr val="tx1"/>
                          </a:solidFill>
                          <a:latin typeface="Arial" panose="020B0604020202020204" pitchFamily="34" charset="0"/>
                          <a:ea typeface="Symbol"/>
                          <a:cs typeface="Arial" panose="020B0604020202020204" pitchFamily="34" charset="0"/>
                        </a:rPr>
                        <a:t>Performance was consistently below expectations, and/or reasonable progress toward critical goals was not made.  Significant improvement is needed in one or more important areas.</a:t>
                      </a:r>
                      <a:endParaRPr lang="en-US" sz="1450" dirty="0">
                        <a:solidFill>
                          <a:schemeClr val="tx1"/>
                        </a:solidFill>
                        <a:latin typeface="Arial" panose="020B0604020202020204" pitchFamily="34" charset="0"/>
                        <a:ea typeface="Symbol"/>
                        <a:cs typeface="Arial" panose="020B0604020202020204" pitchFamily="34" charset="0"/>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24790" y="6151602"/>
            <a:ext cx="8686800" cy="553998"/>
          </a:xfrm>
          <a:prstGeom prst="rect">
            <a:avLst/>
          </a:prstGeom>
          <a:noFill/>
        </p:spPr>
        <p:txBody>
          <a:bodyPr wrap="square" rtlCol="0">
            <a:spAutoFit/>
          </a:bodyPr>
          <a:lstStyle/>
          <a:p>
            <a:pPr algn="ctr"/>
            <a:r>
              <a:rPr lang="en-PH" sz="3000" b="1" i="1" dirty="0" smtClean="0">
                <a:solidFill>
                  <a:srgbClr val="FF0000"/>
                </a:solidFill>
              </a:rPr>
              <a:t>From 130% to 100% Outstanding Rating</a:t>
            </a:r>
            <a:endParaRPr lang="en-PH" sz="3000" b="1" i="1" dirty="0">
              <a:solidFill>
                <a:srgbClr val="FF0000"/>
              </a:solidFill>
            </a:endParaRPr>
          </a:p>
        </p:txBody>
      </p:sp>
    </p:spTree>
    <p:extLst>
      <p:ext uri="{BB962C8B-B14F-4D97-AF65-F5344CB8AC3E}">
        <p14:creationId xmlns:p14="http://schemas.microsoft.com/office/powerpoint/2010/main" xmlns="" val="2244506215"/>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0"/>
            <a:ext cx="9144000" cy="914400"/>
          </a:xfrm>
        </p:spPr>
        <p:txBody>
          <a:bodyPr/>
          <a:lstStyle/>
          <a:p>
            <a:pPr algn="ctr"/>
            <a:r>
              <a:rPr lang="en-PH" sz="3000" b="1" dirty="0" smtClean="0">
                <a:solidFill>
                  <a:schemeClr val="bg1"/>
                </a:solidFill>
                <a:latin typeface="Cooper Std Black" panose="0208090304030B020404" pitchFamily="18" charset="0"/>
              </a:rPr>
              <a:t>DETERMINING THE OVERALL RATING FOR ACCOMPLISHMENTS</a:t>
            </a:r>
            <a:endParaRPr lang="en-PH" sz="3000" b="1" dirty="0">
              <a:solidFill>
                <a:schemeClr val="bg1"/>
              </a:solidFill>
              <a:latin typeface="Cooper Std Black" panose="0208090304030B020404" pitchFamily="18" charset="0"/>
            </a:endParaRPr>
          </a:p>
        </p:txBody>
      </p:sp>
      <p:graphicFrame>
        <p:nvGraphicFramePr>
          <p:cNvPr id="4" name="Content Placeholder 3"/>
          <p:cNvGraphicFramePr>
            <a:graphicFrameLocks noGrp="1"/>
          </p:cNvGraphicFramePr>
          <p:nvPr>
            <p:ph idx="1"/>
            <p:extLst/>
          </p:nvPr>
        </p:nvGraphicFramePr>
        <p:xfrm>
          <a:off x="1066800" y="1295400"/>
          <a:ext cx="7086600" cy="4724400"/>
        </p:xfrm>
        <a:graphic>
          <a:graphicData uri="http://schemas.openxmlformats.org/drawingml/2006/table">
            <a:tbl>
              <a:tblPr firstRow="1" firstCol="1" bandRow="1"/>
              <a:tblGrid>
                <a:gridCol w="3081131"/>
                <a:gridCol w="4005469"/>
              </a:tblGrid>
              <a:tr h="787400">
                <a:tc>
                  <a:txBody>
                    <a:bodyPr/>
                    <a:lstStyle/>
                    <a:p>
                      <a:pPr marL="0" marR="29210" algn="ctr">
                        <a:lnSpc>
                          <a:spcPct val="115000"/>
                        </a:lnSpc>
                        <a:spcBef>
                          <a:spcPts val="0"/>
                        </a:spcBef>
                        <a:spcAft>
                          <a:spcPts val="0"/>
                        </a:spcAft>
                      </a:pPr>
                      <a:r>
                        <a:rPr lang="en-PH" sz="2000" b="1" dirty="0">
                          <a:effectLst/>
                          <a:latin typeface="Arial" panose="020B0604020202020204" pitchFamily="34" charset="0"/>
                          <a:ea typeface="Symbol" panose="05050102010706020507" pitchFamily="18" charset="2"/>
                          <a:cs typeface="Arial" panose="020B0604020202020204" pitchFamily="34" charset="0"/>
                        </a:rPr>
                        <a:t>RANGE</a:t>
                      </a:r>
                      <a:endParaRPr lang="en-PH" sz="2000" dirty="0">
                        <a:effectLst/>
                        <a:latin typeface="Arial" panose="020B0604020202020204" pitchFamily="34" charset="0"/>
                        <a:ea typeface="Symbol" panose="05050102010706020507" pitchFamily="18" charset="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29210" algn="ctr">
                        <a:lnSpc>
                          <a:spcPct val="115000"/>
                        </a:lnSpc>
                        <a:spcBef>
                          <a:spcPts val="0"/>
                        </a:spcBef>
                        <a:spcAft>
                          <a:spcPts val="0"/>
                        </a:spcAft>
                      </a:pPr>
                      <a:r>
                        <a:rPr lang="en-PH" sz="2000" b="1" dirty="0">
                          <a:effectLst/>
                          <a:latin typeface="Arial" panose="020B0604020202020204" pitchFamily="34" charset="0"/>
                          <a:ea typeface="Symbol" panose="05050102010706020507" pitchFamily="18" charset="2"/>
                          <a:cs typeface="Arial" panose="020B0604020202020204" pitchFamily="34" charset="0"/>
                        </a:rPr>
                        <a:t>ADJECTIVAL RATING</a:t>
                      </a:r>
                      <a:endParaRPr lang="en-PH" sz="2000" dirty="0">
                        <a:effectLst/>
                        <a:latin typeface="Arial" panose="020B0604020202020204" pitchFamily="34" charset="0"/>
                        <a:ea typeface="Symbol" panose="05050102010706020507" pitchFamily="18" charset="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87400">
                <a:tc>
                  <a:txBody>
                    <a:bodyPr/>
                    <a:lstStyle/>
                    <a:p>
                      <a:pPr marL="0" marR="29210" algn="ctr">
                        <a:lnSpc>
                          <a:spcPct val="115000"/>
                        </a:lnSpc>
                        <a:spcBef>
                          <a:spcPts val="0"/>
                        </a:spcBef>
                        <a:spcAft>
                          <a:spcPts val="0"/>
                        </a:spcAft>
                      </a:pPr>
                      <a:r>
                        <a:rPr lang="en-PH" sz="2000" dirty="0">
                          <a:effectLst/>
                          <a:latin typeface="Arial" panose="020B0604020202020204" pitchFamily="34" charset="0"/>
                          <a:ea typeface="Symbol" panose="05050102010706020507" pitchFamily="18" charset="2"/>
                          <a:cs typeface="Arial" panose="020B0604020202020204" pitchFamily="34" charset="0"/>
                        </a:rPr>
                        <a:t>4.500 – 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210" algn="ctr">
                        <a:lnSpc>
                          <a:spcPct val="115000"/>
                        </a:lnSpc>
                        <a:spcBef>
                          <a:spcPts val="0"/>
                        </a:spcBef>
                        <a:spcAft>
                          <a:spcPts val="0"/>
                        </a:spcAft>
                      </a:pPr>
                      <a:r>
                        <a:rPr lang="en-PH" sz="2000" dirty="0">
                          <a:effectLst/>
                          <a:latin typeface="Arial" panose="020B0604020202020204" pitchFamily="34" charset="0"/>
                          <a:ea typeface="Symbol" panose="05050102010706020507" pitchFamily="18" charset="2"/>
                          <a:cs typeface="Arial" panose="020B0604020202020204" pitchFamily="34" charset="0"/>
                        </a:rPr>
                        <a:t>Outstanding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400">
                <a:tc>
                  <a:txBody>
                    <a:bodyPr/>
                    <a:lstStyle/>
                    <a:p>
                      <a:pPr marL="0" marR="29210" algn="ctr">
                        <a:lnSpc>
                          <a:spcPct val="115000"/>
                        </a:lnSpc>
                        <a:spcBef>
                          <a:spcPts val="0"/>
                        </a:spcBef>
                        <a:spcAft>
                          <a:spcPts val="0"/>
                        </a:spcAft>
                      </a:pPr>
                      <a:r>
                        <a:rPr lang="en-PH" sz="2000">
                          <a:effectLst/>
                          <a:latin typeface="Arial" panose="020B0604020202020204" pitchFamily="34" charset="0"/>
                          <a:ea typeface="Symbol" panose="05050102010706020507" pitchFamily="18" charset="2"/>
                          <a:cs typeface="Arial" panose="020B0604020202020204" pitchFamily="34" charset="0"/>
                        </a:rPr>
                        <a:t>3.500 – 4.499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210" algn="ctr">
                        <a:lnSpc>
                          <a:spcPct val="115000"/>
                        </a:lnSpc>
                        <a:spcBef>
                          <a:spcPts val="0"/>
                        </a:spcBef>
                        <a:spcAft>
                          <a:spcPts val="0"/>
                        </a:spcAft>
                      </a:pPr>
                      <a:r>
                        <a:rPr lang="en-PH" sz="2000" dirty="0">
                          <a:effectLst/>
                          <a:latin typeface="Arial" panose="020B0604020202020204" pitchFamily="34" charset="0"/>
                          <a:ea typeface="Symbol" panose="05050102010706020507" pitchFamily="18" charset="2"/>
                          <a:cs typeface="Arial" panose="020B0604020202020204" pitchFamily="34" charset="0"/>
                        </a:rPr>
                        <a:t>Very Satisfactory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400">
                <a:tc>
                  <a:txBody>
                    <a:bodyPr/>
                    <a:lstStyle/>
                    <a:p>
                      <a:pPr marL="0" marR="29210" algn="ctr">
                        <a:lnSpc>
                          <a:spcPct val="115000"/>
                        </a:lnSpc>
                        <a:spcBef>
                          <a:spcPts val="0"/>
                        </a:spcBef>
                        <a:spcAft>
                          <a:spcPts val="0"/>
                        </a:spcAft>
                      </a:pPr>
                      <a:r>
                        <a:rPr lang="en-PH" sz="2000">
                          <a:effectLst/>
                          <a:latin typeface="Arial" panose="020B0604020202020204" pitchFamily="34" charset="0"/>
                          <a:ea typeface="Symbol" panose="05050102010706020507" pitchFamily="18" charset="2"/>
                          <a:cs typeface="Arial" panose="020B0604020202020204" pitchFamily="34" charset="0"/>
                        </a:rPr>
                        <a:t>2.500 – 3.499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210" algn="ctr">
                        <a:lnSpc>
                          <a:spcPct val="115000"/>
                        </a:lnSpc>
                        <a:spcBef>
                          <a:spcPts val="0"/>
                        </a:spcBef>
                        <a:spcAft>
                          <a:spcPts val="0"/>
                        </a:spcAft>
                      </a:pPr>
                      <a:r>
                        <a:rPr lang="en-PH" sz="2000" dirty="0">
                          <a:effectLst/>
                          <a:latin typeface="Arial" panose="020B0604020202020204" pitchFamily="34" charset="0"/>
                          <a:ea typeface="Symbol" panose="05050102010706020507" pitchFamily="18" charset="2"/>
                          <a:cs typeface="Arial" panose="020B0604020202020204" pitchFamily="34" charset="0"/>
                        </a:rPr>
                        <a:t>Satisfactory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400">
                <a:tc>
                  <a:txBody>
                    <a:bodyPr/>
                    <a:lstStyle/>
                    <a:p>
                      <a:pPr marL="0" marR="29210" algn="ctr">
                        <a:lnSpc>
                          <a:spcPct val="115000"/>
                        </a:lnSpc>
                        <a:spcBef>
                          <a:spcPts val="0"/>
                        </a:spcBef>
                        <a:spcAft>
                          <a:spcPts val="0"/>
                        </a:spcAft>
                      </a:pPr>
                      <a:r>
                        <a:rPr lang="en-PH" sz="2000">
                          <a:effectLst/>
                          <a:latin typeface="Arial" panose="020B0604020202020204" pitchFamily="34" charset="0"/>
                          <a:ea typeface="Symbol" panose="05050102010706020507" pitchFamily="18" charset="2"/>
                          <a:cs typeface="Arial" panose="020B0604020202020204" pitchFamily="34" charset="0"/>
                        </a:rPr>
                        <a:t>1.500 – 2.499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210" algn="ctr">
                        <a:lnSpc>
                          <a:spcPct val="115000"/>
                        </a:lnSpc>
                        <a:spcBef>
                          <a:spcPts val="0"/>
                        </a:spcBef>
                        <a:spcAft>
                          <a:spcPts val="0"/>
                        </a:spcAft>
                      </a:pPr>
                      <a:r>
                        <a:rPr lang="en-PH" sz="2000" dirty="0">
                          <a:effectLst/>
                          <a:latin typeface="Arial" panose="020B0604020202020204" pitchFamily="34" charset="0"/>
                          <a:ea typeface="Symbol" panose="05050102010706020507" pitchFamily="18" charset="2"/>
                          <a:cs typeface="Arial" panose="020B0604020202020204" pitchFamily="34" charset="0"/>
                        </a:rPr>
                        <a:t>Unsatisfactory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400">
                <a:tc>
                  <a:txBody>
                    <a:bodyPr/>
                    <a:lstStyle/>
                    <a:p>
                      <a:pPr marL="0" marR="29210" algn="ctr">
                        <a:lnSpc>
                          <a:spcPct val="115000"/>
                        </a:lnSpc>
                        <a:spcBef>
                          <a:spcPts val="0"/>
                        </a:spcBef>
                        <a:spcAft>
                          <a:spcPts val="0"/>
                        </a:spcAft>
                      </a:pPr>
                      <a:r>
                        <a:rPr lang="en-PH" sz="2000">
                          <a:effectLst/>
                          <a:latin typeface="Arial" panose="020B0604020202020204" pitchFamily="34" charset="0"/>
                          <a:ea typeface="Symbol" panose="05050102010706020507" pitchFamily="18" charset="2"/>
                          <a:cs typeface="Arial" panose="020B0604020202020204" pitchFamily="34" charset="0"/>
                        </a:rPr>
                        <a:t>below 1.499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9210" algn="ctr">
                        <a:lnSpc>
                          <a:spcPct val="115000"/>
                        </a:lnSpc>
                        <a:spcBef>
                          <a:spcPts val="0"/>
                        </a:spcBef>
                        <a:spcAft>
                          <a:spcPts val="0"/>
                        </a:spcAft>
                      </a:pPr>
                      <a:r>
                        <a:rPr lang="en-PH" sz="2000" dirty="0">
                          <a:effectLst/>
                          <a:latin typeface="Arial" panose="020B0604020202020204" pitchFamily="34" charset="0"/>
                          <a:ea typeface="Symbol" panose="05050102010706020507" pitchFamily="18" charset="2"/>
                          <a:cs typeface="Arial" panose="020B0604020202020204" pitchFamily="34" charset="0"/>
                        </a:rPr>
                        <a:t>Poor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0759011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0"/>
            <a:ext cx="9144000" cy="914400"/>
          </a:xfrm>
        </p:spPr>
        <p:txBody>
          <a:bodyPr/>
          <a:lstStyle/>
          <a:p>
            <a:pPr algn="ctr"/>
            <a:r>
              <a:rPr lang="en-PH" sz="3000" b="1" dirty="0" smtClean="0">
                <a:solidFill>
                  <a:schemeClr val="bg1"/>
                </a:solidFill>
                <a:latin typeface="Cooper Std Black" panose="0208090304030B020404" pitchFamily="18" charset="0"/>
              </a:rPr>
              <a:t>COMPUTING THE SCORE PER KRA</a:t>
            </a:r>
            <a:endParaRPr lang="en-PH" sz="3000" b="1" dirty="0">
              <a:solidFill>
                <a:schemeClr val="bg1"/>
              </a:solidFill>
              <a:latin typeface="Cooper Std Black" panose="0208090304030B020404" pitchFamily="18" charset="0"/>
            </a:endParaRPr>
          </a:p>
        </p:txBody>
      </p:sp>
      <p:sp>
        <p:nvSpPr>
          <p:cNvPr id="3" name="Content Placeholder 2"/>
          <p:cNvSpPr>
            <a:spLocks noGrp="1"/>
          </p:cNvSpPr>
          <p:nvPr>
            <p:ph idx="1"/>
          </p:nvPr>
        </p:nvSpPr>
        <p:spPr>
          <a:xfrm>
            <a:off x="228600" y="1752605"/>
            <a:ext cx="8686800" cy="4678363"/>
          </a:xfrm>
        </p:spPr>
        <p:txBody>
          <a:bodyPr/>
          <a:lstStyle/>
          <a:p>
            <a:pPr marL="0" lvl="2" indent="0">
              <a:buNone/>
            </a:pPr>
            <a:r>
              <a:rPr lang="fil-PH" sz="2500" b="1" dirty="0">
                <a:latin typeface="Arial" panose="020B0604020202020204" pitchFamily="34" charset="0"/>
                <a:cs typeface="Arial" panose="020B0604020202020204" pitchFamily="34" charset="0"/>
              </a:rPr>
              <a:t>The score per KRA shall be computed using the following formula:  </a:t>
            </a:r>
            <a:endParaRPr lang="en-PH" sz="2500" b="1" dirty="0">
              <a:latin typeface="Arial" panose="020B0604020202020204" pitchFamily="34" charset="0"/>
              <a:cs typeface="Arial" panose="020B0604020202020204" pitchFamily="34" charset="0"/>
            </a:endParaRPr>
          </a:p>
          <a:p>
            <a:pPr marL="0" indent="0">
              <a:buNone/>
            </a:pPr>
            <a:endParaRPr lang="fil-PH" dirty="0">
              <a:latin typeface="Arial" panose="020B0604020202020204" pitchFamily="34" charset="0"/>
              <a:cs typeface="Arial" panose="020B0604020202020204" pitchFamily="34" charset="0"/>
            </a:endParaRPr>
          </a:p>
          <a:p>
            <a:pPr marL="0" indent="0">
              <a:buNone/>
            </a:pPr>
            <a:r>
              <a:rPr lang="fil-PH" dirty="0" smtClean="0">
                <a:latin typeface="Arial" panose="020B0604020202020204" pitchFamily="34" charset="0"/>
                <a:cs typeface="Arial" panose="020B0604020202020204" pitchFamily="34" charset="0"/>
              </a:rPr>
              <a:t>Rating </a:t>
            </a:r>
            <a:r>
              <a:rPr lang="fil-PH" dirty="0">
                <a:latin typeface="Arial" panose="020B0604020202020204" pitchFamily="34" charset="0"/>
                <a:cs typeface="Arial" panose="020B0604020202020204" pitchFamily="34" charset="0"/>
              </a:rPr>
              <a:t>per KRA = Weight x </a:t>
            </a:r>
            <a:r>
              <a:rPr lang="fil-PH" dirty="0" smtClean="0">
                <a:latin typeface="Arial" panose="020B0604020202020204" pitchFamily="34" charset="0"/>
                <a:cs typeface="Arial" panose="020B0604020202020204" pitchFamily="34" charset="0"/>
              </a:rPr>
              <a:t>Rating</a:t>
            </a:r>
          </a:p>
          <a:p>
            <a:pPr marL="0" indent="0">
              <a:buNone/>
            </a:pPr>
            <a:endParaRPr lang="en-PH" sz="4000" dirty="0">
              <a:latin typeface="Arial" panose="020B0604020202020204" pitchFamily="34" charset="0"/>
              <a:cs typeface="Arial" panose="020B0604020202020204" pitchFamily="34" charset="0"/>
            </a:endParaRPr>
          </a:p>
          <a:p>
            <a:pPr marL="0" indent="0">
              <a:buNone/>
            </a:pPr>
            <a:r>
              <a:rPr lang="fil-PH" dirty="0">
                <a:latin typeface="Arial" panose="020B0604020202020204" pitchFamily="34" charset="0"/>
                <a:cs typeface="Arial" panose="020B0604020202020204" pitchFamily="34" charset="0"/>
              </a:rPr>
              <a:t>Total/Final Rating = KRA1 + KRA2 + KRA3 + KRA 4 (Plus Factor)</a:t>
            </a:r>
            <a:endParaRPr lang="en-PH" sz="4000" dirty="0">
              <a:latin typeface="Arial" panose="020B0604020202020204" pitchFamily="34" charset="0"/>
              <a:cs typeface="Arial" panose="020B0604020202020204" pitchFamily="34" charset="0"/>
            </a:endParaRPr>
          </a:p>
          <a:p>
            <a:pPr marL="0" indent="0">
              <a:buNone/>
            </a:pPr>
            <a:endParaRPr lang="en-P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841136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991600" cy="914400"/>
          </a:xfrm>
        </p:spPr>
        <p:txBody>
          <a:bodyPr>
            <a:normAutofit fontScale="90000"/>
          </a:bodyPr>
          <a:lstStyle/>
          <a:p>
            <a:pPr algn="ctr"/>
            <a:r>
              <a:rPr lang="en-US" sz="3200" b="1" dirty="0" smtClean="0">
                <a:latin typeface="Bookman Old Style" panose="02050604050505020204" pitchFamily="18" charset="0"/>
              </a:rPr>
              <a:t/>
            </a:r>
            <a:br>
              <a:rPr lang="en-US" sz="3200" b="1" dirty="0" smtClean="0">
                <a:latin typeface="Bookman Old Style" panose="02050604050505020204" pitchFamily="18" charset="0"/>
              </a:rPr>
            </a:br>
            <a:r>
              <a:rPr lang="en-US" sz="3300" b="1" dirty="0" smtClean="0">
                <a:solidFill>
                  <a:schemeClr val="bg1"/>
                </a:solidFill>
                <a:latin typeface="Cooper Std Black" panose="0208090304030B020404" pitchFamily="18" charset="0"/>
              </a:rPr>
              <a:t>OTHER CHANGES</a:t>
            </a:r>
            <a:br>
              <a:rPr lang="en-US" sz="3300" b="1" dirty="0" smtClean="0">
                <a:solidFill>
                  <a:schemeClr val="bg1"/>
                </a:solidFill>
                <a:latin typeface="Cooper Std Black" panose="0208090304030B020404" pitchFamily="18" charset="0"/>
              </a:rPr>
            </a:br>
            <a:endParaRPr lang="en-US" sz="3300" b="1" dirty="0">
              <a:solidFill>
                <a:schemeClr val="bg1"/>
              </a:solidFill>
              <a:latin typeface="Cooper Std Black" panose="0208090304030B0204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690902364"/>
              </p:ext>
            </p:extLst>
          </p:nvPr>
        </p:nvGraphicFramePr>
        <p:xfrm>
          <a:off x="1143000" y="1447800"/>
          <a:ext cx="6781800" cy="4246880"/>
        </p:xfrm>
        <a:graphic>
          <a:graphicData uri="http://schemas.openxmlformats.org/drawingml/2006/table">
            <a:tbl>
              <a:tblPr firstRow="1" bandRow="1">
                <a:tableStyleId>{5940675A-B579-460E-94D1-54222C63F5DA}</a:tableStyleId>
              </a:tblPr>
              <a:tblGrid>
                <a:gridCol w="3390900"/>
                <a:gridCol w="3390900"/>
              </a:tblGrid>
              <a:tr h="370840">
                <a:tc>
                  <a:txBody>
                    <a:bodyPr/>
                    <a:lstStyle/>
                    <a:p>
                      <a:r>
                        <a:rPr lang="en-PH" dirty="0" smtClean="0">
                          <a:latin typeface="Arial" panose="020B0604020202020204" pitchFamily="34" charset="0"/>
                          <a:cs typeface="Arial" panose="020B0604020202020204" pitchFamily="34" charset="0"/>
                        </a:rPr>
                        <a:t>Rationale</a:t>
                      </a:r>
                      <a:endParaRPr lang="en-PH" dirty="0">
                        <a:latin typeface="Arial" panose="020B0604020202020204" pitchFamily="34" charset="0"/>
                        <a:cs typeface="Arial" panose="020B0604020202020204" pitchFamily="34" charset="0"/>
                      </a:endParaRPr>
                    </a:p>
                  </a:txBody>
                  <a:tcPr/>
                </a:tc>
                <a:tc>
                  <a:txBody>
                    <a:bodyPr/>
                    <a:lstStyle/>
                    <a:p>
                      <a:r>
                        <a:rPr lang="en-PH" dirty="0" smtClean="0">
                          <a:latin typeface="Arial" panose="020B0604020202020204" pitchFamily="34" charset="0"/>
                          <a:cs typeface="Arial" panose="020B0604020202020204" pitchFamily="34" charset="0"/>
                        </a:rPr>
                        <a:t>Maintained</a:t>
                      </a:r>
                      <a:endParaRPr lang="en-PH" dirty="0">
                        <a:latin typeface="Arial" panose="020B0604020202020204" pitchFamily="34" charset="0"/>
                        <a:cs typeface="Arial" panose="020B0604020202020204" pitchFamily="34" charset="0"/>
                      </a:endParaRPr>
                    </a:p>
                  </a:txBody>
                  <a:tcPr/>
                </a:tc>
              </a:tr>
              <a:tr h="370840">
                <a:tc>
                  <a:txBody>
                    <a:bodyPr/>
                    <a:lstStyle/>
                    <a:p>
                      <a:r>
                        <a:rPr lang="en-PH" dirty="0" smtClean="0">
                          <a:latin typeface="Arial" panose="020B0604020202020204" pitchFamily="34" charset="0"/>
                          <a:cs typeface="Arial" panose="020B0604020202020204" pitchFamily="34" charset="0"/>
                        </a:rPr>
                        <a:t>Scope</a:t>
                      </a:r>
                      <a:r>
                        <a:rPr lang="en-PH" baseline="0" dirty="0" smtClean="0">
                          <a:latin typeface="Arial" panose="020B0604020202020204" pitchFamily="34" charset="0"/>
                          <a:cs typeface="Arial" panose="020B0604020202020204" pitchFamily="34" charset="0"/>
                        </a:rPr>
                        <a:t> of Policy</a:t>
                      </a:r>
                      <a:endParaRPr lang="en-PH" dirty="0">
                        <a:latin typeface="Arial" panose="020B0604020202020204" pitchFamily="34" charset="0"/>
                        <a:cs typeface="Arial" panose="020B0604020202020204" pitchFamily="34" charset="0"/>
                      </a:endParaRPr>
                    </a:p>
                  </a:txBody>
                  <a:tcPr/>
                </a:tc>
                <a:tc>
                  <a:txBody>
                    <a:bodyPr/>
                    <a:lstStyle/>
                    <a:p>
                      <a:r>
                        <a:rPr lang="en-PH" dirty="0" smtClean="0">
                          <a:latin typeface="Arial" panose="020B0604020202020204" pitchFamily="34" charset="0"/>
                          <a:cs typeface="Arial" panose="020B0604020202020204" pitchFamily="34" charset="0"/>
                        </a:rPr>
                        <a:t>Maintained</a:t>
                      </a:r>
                      <a:endParaRPr lang="en-PH" dirty="0">
                        <a:latin typeface="Arial" panose="020B0604020202020204" pitchFamily="34" charset="0"/>
                        <a:cs typeface="Arial" panose="020B0604020202020204" pitchFamily="34" charset="0"/>
                      </a:endParaRPr>
                    </a:p>
                  </a:txBody>
                  <a:tcPr/>
                </a:tc>
              </a:tr>
              <a:tr h="370840">
                <a:tc>
                  <a:txBody>
                    <a:bodyPr/>
                    <a:lstStyle/>
                    <a:p>
                      <a:r>
                        <a:rPr lang="en-PH" dirty="0" smtClean="0">
                          <a:latin typeface="Arial" panose="020B0604020202020204" pitchFamily="34" charset="0"/>
                          <a:cs typeface="Arial" panose="020B0604020202020204" pitchFamily="34" charset="0"/>
                        </a:rPr>
                        <a:t>Definition</a:t>
                      </a:r>
                      <a:r>
                        <a:rPr lang="en-PH" baseline="0" dirty="0" smtClean="0">
                          <a:latin typeface="Arial" panose="020B0604020202020204" pitchFamily="34" charset="0"/>
                          <a:cs typeface="Arial" panose="020B0604020202020204" pitchFamily="34" charset="0"/>
                        </a:rPr>
                        <a:t> of Terms and Acronyms</a:t>
                      </a:r>
                      <a:endParaRPr lang="en-PH" dirty="0">
                        <a:latin typeface="Arial" panose="020B0604020202020204" pitchFamily="34" charset="0"/>
                        <a:cs typeface="Arial" panose="020B0604020202020204" pitchFamily="34" charset="0"/>
                      </a:endParaRPr>
                    </a:p>
                  </a:txBody>
                  <a:tcPr/>
                </a:tc>
                <a:tc>
                  <a:txBody>
                    <a:bodyPr/>
                    <a:lstStyle/>
                    <a:p>
                      <a:r>
                        <a:rPr lang="en-PH" b="1" dirty="0" smtClean="0">
                          <a:solidFill>
                            <a:srgbClr val="FF0000"/>
                          </a:solidFill>
                          <a:latin typeface="Arial" panose="020B0604020202020204" pitchFamily="34" charset="0"/>
                          <a:cs typeface="Arial" panose="020B0604020202020204" pitchFamily="34" charset="0"/>
                        </a:rPr>
                        <a:t>Enhanced</a:t>
                      </a:r>
                      <a:endParaRPr lang="en-PH" b="1" dirty="0">
                        <a:solidFill>
                          <a:srgbClr val="FF0000"/>
                        </a:solidFill>
                        <a:latin typeface="Arial" panose="020B0604020202020204" pitchFamily="34" charset="0"/>
                        <a:cs typeface="Arial" panose="020B0604020202020204" pitchFamily="34" charset="0"/>
                      </a:endParaRPr>
                    </a:p>
                  </a:txBody>
                  <a:tcPr/>
                </a:tc>
              </a:tr>
              <a:tr h="370840">
                <a:tc>
                  <a:txBody>
                    <a:bodyPr/>
                    <a:lstStyle/>
                    <a:p>
                      <a:r>
                        <a:rPr lang="en-PH" dirty="0" smtClean="0">
                          <a:latin typeface="Arial" panose="020B0604020202020204" pitchFamily="34" charset="0"/>
                          <a:cs typeface="Arial" panose="020B0604020202020204" pitchFamily="34" charset="0"/>
                        </a:rPr>
                        <a:t>Policy Statement</a:t>
                      </a:r>
                      <a:endParaRPr lang="en-PH" dirty="0">
                        <a:latin typeface="Arial" panose="020B0604020202020204" pitchFamily="34" charset="0"/>
                        <a:cs typeface="Arial" panose="020B0604020202020204" pitchFamily="34" charset="0"/>
                      </a:endParaRPr>
                    </a:p>
                  </a:txBody>
                  <a:tcPr/>
                </a:tc>
                <a:tc>
                  <a:txBody>
                    <a:bodyPr/>
                    <a:lstStyle/>
                    <a:p>
                      <a:r>
                        <a:rPr lang="en-PH" dirty="0" smtClean="0">
                          <a:latin typeface="Arial" panose="020B0604020202020204" pitchFamily="34" charset="0"/>
                          <a:cs typeface="Arial" panose="020B0604020202020204" pitchFamily="34" charset="0"/>
                        </a:rPr>
                        <a:t>Maintained</a:t>
                      </a:r>
                      <a:endParaRPr lang="en-PH" dirty="0">
                        <a:latin typeface="Arial" panose="020B0604020202020204" pitchFamily="34" charset="0"/>
                        <a:cs typeface="Arial" panose="020B0604020202020204" pitchFamily="34" charset="0"/>
                      </a:endParaRPr>
                    </a:p>
                  </a:txBody>
                  <a:tcPr/>
                </a:tc>
              </a:tr>
              <a:tr h="370840">
                <a:tc>
                  <a:txBody>
                    <a:bodyPr/>
                    <a:lstStyle/>
                    <a:p>
                      <a:r>
                        <a:rPr lang="en-PH" dirty="0" smtClean="0">
                          <a:latin typeface="Arial" panose="020B0604020202020204" pitchFamily="34" charset="0"/>
                          <a:cs typeface="Arial" panose="020B0604020202020204" pitchFamily="34" charset="0"/>
                        </a:rPr>
                        <a:t>Performance</a:t>
                      </a:r>
                      <a:r>
                        <a:rPr lang="en-PH" baseline="0" dirty="0" smtClean="0">
                          <a:latin typeface="Arial" panose="020B0604020202020204" pitchFamily="34" charset="0"/>
                          <a:cs typeface="Arial" panose="020B0604020202020204" pitchFamily="34" charset="0"/>
                        </a:rPr>
                        <a:t> Cycle Process</a:t>
                      </a:r>
                      <a:endParaRPr lang="en-PH" dirty="0">
                        <a:latin typeface="Arial" panose="020B0604020202020204" pitchFamily="34" charset="0"/>
                        <a:cs typeface="Arial" panose="020B0604020202020204" pitchFamily="34" charset="0"/>
                      </a:endParaRPr>
                    </a:p>
                  </a:txBody>
                  <a:tcPr/>
                </a:tc>
                <a:tc>
                  <a:txBody>
                    <a:bodyPr/>
                    <a:lstStyle/>
                    <a:p>
                      <a:r>
                        <a:rPr lang="en-PH" dirty="0" smtClean="0">
                          <a:latin typeface="Arial" panose="020B0604020202020204" pitchFamily="34" charset="0"/>
                          <a:cs typeface="Arial" panose="020B0604020202020204" pitchFamily="34" charset="0"/>
                        </a:rPr>
                        <a:t>Maintained</a:t>
                      </a:r>
                      <a:endParaRPr lang="en-PH" dirty="0">
                        <a:latin typeface="Arial" panose="020B0604020202020204" pitchFamily="34" charset="0"/>
                        <a:cs typeface="Arial" panose="020B0604020202020204" pitchFamily="34" charset="0"/>
                      </a:endParaRPr>
                    </a:p>
                  </a:txBody>
                  <a:tcPr/>
                </a:tc>
              </a:tr>
              <a:tr h="370840">
                <a:tc>
                  <a:txBody>
                    <a:bodyPr/>
                    <a:lstStyle/>
                    <a:p>
                      <a:r>
                        <a:rPr lang="en-PH" dirty="0" smtClean="0">
                          <a:latin typeface="Arial" panose="020B0604020202020204" pitchFamily="34" charset="0"/>
                          <a:cs typeface="Arial" panose="020B0604020202020204" pitchFamily="34" charset="0"/>
                        </a:rPr>
                        <a:t>Uses of Performance Ratings</a:t>
                      </a:r>
                      <a:endParaRPr lang="en-PH" dirty="0">
                        <a:latin typeface="Arial" panose="020B0604020202020204" pitchFamily="34" charset="0"/>
                        <a:cs typeface="Arial" panose="020B0604020202020204" pitchFamily="34" charset="0"/>
                      </a:endParaRPr>
                    </a:p>
                  </a:txBody>
                  <a:tcPr/>
                </a:tc>
                <a:tc>
                  <a:txBody>
                    <a:bodyPr/>
                    <a:lstStyle/>
                    <a:p>
                      <a:r>
                        <a:rPr lang="en-PH" sz="1800" b="1" kern="1200" dirty="0" smtClean="0">
                          <a:solidFill>
                            <a:srgbClr val="FF0000"/>
                          </a:solidFill>
                          <a:latin typeface="Arial" panose="020B0604020202020204" pitchFamily="34" charset="0"/>
                          <a:ea typeface="+mn-ea"/>
                          <a:cs typeface="Arial" panose="020B0604020202020204" pitchFamily="34" charset="0"/>
                        </a:rPr>
                        <a:t>Changed from 130% to 100</a:t>
                      </a:r>
                      <a:r>
                        <a:rPr lang="en-PH" b="1" dirty="0" smtClean="0">
                          <a:solidFill>
                            <a:srgbClr val="FF0000"/>
                          </a:solidFill>
                          <a:latin typeface="Arial" panose="020B0604020202020204" pitchFamily="34" charset="0"/>
                          <a:cs typeface="Arial" panose="020B0604020202020204" pitchFamily="34" charset="0"/>
                        </a:rPr>
                        <a:t>%</a:t>
                      </a:r>
                      <a:endParaRPr lang="en-PH" b="1" dirty="0">
                        <a:solidFill>
                          <a:srgbClr val="FF0000"/>
                        </a:solidFill>
                        <a:latin typeface="Arial" panose="020B0604020202020204" pitchFamily="34" charset="0"/>
                        <a:cs typeface="Arial" panose="020B0604020202020204" pitchFamily="34" charset="0"/>
                      </a:endParaRPr>
                    </a:p>
                  </a:txBody>
                  <a:tcPr/>
                </a:tc>
              </a:tr>
              <a:tr h="370840">
                <a:tc>
                  <a:txBody>
                    <a:bodyPr/>
                    <a:lstStyle/>
                    <a:p>
                      <a:r>
                        <a:rPr lang="en-PH" dirty="0" smtClean="0">
                          <a:latin typeface="Arial" panose="020B0604020202020204" pitchFamily="34" charset="0"/>
                          <a:cs typeface="Arial" panose="020B0604020202020204" pitchFamily="34" charset="0"/>
                        </a:rPr>
                        <a:t>Monitoring and Evaluation </a:t>
                      </a:r>
                      <a:endParaRPr lang="en-PH" dirty="0">
                        <a:latin typeface="Arial" panose="020B0604020202020204" pitchFamily="34" charset="0"/>
                        <a:cs typeface="Arial" panose="020B0604020202020204" pitchFamily="34" charset="0"/>
                      </a:endParaRPr>
                    </a:p>
                  </a:txBody>
                  <a:tcPr/>
                </a:tc>
                <a:tc>
                  <a:txBody>
                    <a:bodyPr/>
                    <a:lstStyle/>
                    <a:p>
                      <a:r>
                        <a:rPr lang="en-PH" dirty="0" smtClean="0">
                          <a:latin typeface="Arial" panose="020B0604020202020204" pitchFamily="34" charset="0"/>
                          <a:cs typeface="Arial" panose="020B0604020202020204" pitchFamily="34" charset="0"/>
                        </a:rPr>
                        <a:t>Maintained</a:t>
                      </a:r>
                      <a:endParaRPr lang="en-PH" dirty="0">
                        <a:latin typeface="Arial" panose="020B0604020202020204" pitchFamily="34" charset="0"/>
                        <a:cs typeface="Arial" panose="020B0604020202020204" pitchFamily="34" charset="0"/>
                      </a:endParaRPr>
                    </a:p>
                  </a:txBody>
                  <a:tcPr/>
                </a:tc>
              </a:tr>
              <a:tr h="370840">
                <a:tc>
                  <a:txBody>
                    <a:bodyPr/>
                    <a:lstStyle/>
                    <a:p>
                      <a:r>
                        <a:rPr lang="en-PH" dirty="0" smtClean="0">
                          <a:latin typeface="Arial" panose="020B0604020202020204" pitchFamily="34" charset="0"/>
                          <a:cs typeface="Arial" panose="020B0604020202020204" pitchFamily="34" charset="0"/>
                        </a:rPr>
                        <a:t>Repealing Clause</a:t>
                      </a:r>
                      <a:endParaRPr lang="en-PH" dirty="0">
                        <a:latin typeface="Arial" panose="020B0604020202020204" pitchFamily="34" charset="0"/>
                        <a:cs typeface="Arial" panose="020B0604020202020204" pitchFamily="34" charset="0"/>
                      </a:endParaRPr>
                    </a:p>
                  </a:txBody>
                  <a:tcPr/>
                </a:tc>
                <a:tc>
                  <a:txBody>
                    <a:bodyPr/>
                    <a:lstStyle/>
                    <a:p>
                      <a:r>
                        <a:rPr lang="en-US" sz="1800" b="1" kern="1200" dirty="0" smtClean="0">
                          <a:solidFill>
                            <a:srgbClr val="FF0000"/>
                          </a:solidFill>
                          <a:latin typeface="Arial" panose="020B0604020202020204" pitchFamily="34" charset="0"/>
                          <a:ea typeface="+mn-ea"/>
                          <a:cs typeface="Arial" panose="020B0604020202020204" pitchFamily="34" charset="0"/>
                        </a:rPr>
                        <a:t>Changed (PMT &amp; Grievance, Disqualification, Sanction)</a:t>
                      </a:r>
                    </a:p>
                  </a:txBody>
                  <a:tcPr/>
                </a:tc>
              </a:tr>
              <a:tr h="370840">
                <a:tc>
                  <a:txBody>
                    <a:bodyPr/>
                    <a:lstStyle/>
                    <a:p>
                      <a:r>
                        <a:rPr lang="en-PH" dirty="0" smtClean="0">
                          <a:latin typeface="Arial" panose="020B0604020202020204" pitchFamily="34" charset="0"/>
                          <a:cs typeface="Arial" panose="020B0604020202020204" pitchFamily="34" charset="0"/>
                        </a:rPr>
                        <a:t>Forms</a:t>
                      </a:r>
                      <a:endParaRPr lang="en-PH" dirty="0">
                        <a:latin typeface="Arial" panose="020B0604020202020204" pitchFamily="34" charset="0"/>
                        <a:cs typeface="Arial" panose="020B0604020202020204" pitchFamily="34" charset="0"/>
                      </a:endParaRPr>
                    </a:p>
                  </a:txBody>
                  <a:tcPr/>
                </a:tc>
                <a:tc>
                  <a:txBody>
                    <a:bodyPr/>
                    <a:lstStyle/>
                    <a:p>
                      <a:pPr marL="0" algn="l" defTabSz="914400" rtl="0" eaLnBrk="1" latinLnBrk="0" hangingPunct="1"/>
                      <a:r>
                        <a:rPr lang="en-PH" sz="1800" b="1" kern="1200" dirty="0" smtClean="0">
                          <a:solidFill>
                            <a:srgbClr val="FF0000"/>
                          </a:solidFill>
                          <a:latin typeface="Arial" panose="020B0604020202020204" pitchFamily="34" charset="0"/>
                          <a:ea typeface="+mn-ea"/>
                          <a:cs typeface="Arial" panose="020B0604020202020204" pitchFamily="34" charset="0"/>
                        </a:rPr>
                        <a:t>Changed</a:t>
                      </a:r>
                      <a:endParaRPr lang="en-PH" sz="1800" b="1" kern="1200" dirty="0">
                        <a:solidFill>
                          <a:srgbClr val="FF0000"/>
                        </a:solidFill>
                        <a:latin typeface="Arial" panose="020B0604020202020204" pitchFamily="34" charset="0"/>
                        <a:ea typeface="+mn-ea"/>
                        <a:cs typeface="Arial" panose="020B0604020202020204" pitchFamily="34" charset="0"/>
                      </a:endParaRPr>
                    </a:p>
                  </a:txBody>
                  <a:tcPr/>
                </a:tc>
              </a:tr>
              <a:tr h="370840">
                <a:tc>
                  <a:txBody>
                    <a:bodyPr/>
                    <a:lstStyle/>
                    <a:p>
                      <a:r>
                        <a:rPr lang="en-PH" dirty="0" err="1" smtClean="0">
                          <a:latin typeface="Arial" panose="020B0604020202020204" pitchFamily="34" charset="0"/>
                          <a:cs typeface="Arial" panose="020B0604020202020204" pitchFamily="34" charset="0"/>
                        </a:rPr>
                        <a:t>Effectivity</a:t>
                      </a:r>
                      <a:endParaRPr lang="en-PH" dirty="0">
                        <a:latin typeface="Arial" panose="020B0604020202020204" pitchFamily="34" charset="0"/>
                        <a:cs typeface="Arial" panose="020B0604020202020204" pitchFamily="34" charset="0"/>
                      </a:endParaRPr>
                    </a:p>
                  </a:txBody>
                  <a:tcPr/>
                </a:tc>
                <a:tc>
                  <a:txBody>
                    <a:bodyPr/>
                    <a:lstStyle/>
                    <a:p>
                      <a:r>
                        <a:rPr lang="en-PH" b="1" dirty="0" smtClean="0">
                          <a:solidFill>
                            <a:srgbClr val="FF0000"/>
                          </a:solidFill>
                          <a:latin typeface="Arial" panose="020B0604020202020204" pitchFamily="34" charset="0"/>
                          <a:cs typeface="Arial" panose="020B0604020202020204" pitchFamily="34" charset="0"/>
                        </a:rPr>
                        <a:t>Moved to 2015</a:t>
                      </a:r>
                      <a:endParaRPr lang="en-PH" b="1" dirty="0">
                        <a:solidFill>
                          <a:srgbClr val="FF0000"/>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2414719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486400"/>
          </a:xfrm>
        </p:spPr>
        <p:txBody>
          <a:bodyPr>
            <a:normAutofit fontScale="90000"/>
          </a:bodyPr>
          <a:lstStyle/>
          <a:p>
            <a:pPr lvl="0"/>
            <a:r>
              <a:rPr lang="fil-PH" sz="3500" b="1" dirty="0" smtClean="0">
                <a:solidFill>
                  <a:prstClr val="black"/>
                </a:solidFill>
                <a:latin typeface="Arial" panose="020B0604020202020204" pitchFamily="34" charset="0"/>
                <a:cs typeface="Arial" panose="020B0604020202020204" pitchFamily="34" charset="0"/>
              </a:rPr>
              <a:t>Guidelines approved by CSC on December 2014.</a:t>
            </a:r>
            <a:br>
              <a:rPr lang="fil-PH" sz="3500" b="1" dirty="0" smtClean="0">
                <a:solidFill>
                  <a:prstClr val="black"/>
                </a:solidFill>
                <a:latin typeface="Arial" panose="020B0604020202020204" pitchFamily="34" charset="0"/>
                <a:cs typeface="Arial" panose="020B0604020202020204" pitchFamily="34" charset="0"/>
              </a:rPr>
            </a:br>
            <a:r>
              <a:rPr lang="fil-PH" sz="3500" b="1" dirty="0">
                <a:solidFill>
                  <a:prstClr val="black"/>
                </a:solidFill>
                <a:latin typeface="Arial" panose="020B0604020202020204" pitchFamily="34" charset="0"/>
                <a:cs typeface="Arial" panose="020B0604020202020204" pitchFamily="34" charset="0"/>
              </a:rPr>
              <a:t/>
            </a:r>
            <a:br>
              <a:rPr lang="fil-PH" sz="3500" b="1" dirty="0">
                <a:solidFill>
                  <a:prstClr val="black"/>
                </a:solidFill>
                <a:latin typeface="Arial" panose="020B0604020202020204" pitchFamily="34" charset="0"/>
                <a:cs typeface="Arial" panose="020B0604020202020204" pitchFamily="34" charset="0"/>
              </a:rPr>
            </a:br>
            <a:r>
              <a:rPr lang="fil-PH" sz="3500" b="1" dirty="0" smtClean="0">
                <a:solidFill>
                  <a:prstClr val="black"/>
                </a:solidFill>
                <a:latin typeface="Arial" panose="020B0604020202020204" pitchFamily="34" charset="0"/>
                <a:cs typeface="Arial" panose="020B0604020202020204" pitchFamily="34" charset="0"/>
              </a:rPr>
              <a:t>DepEd Department Order No. 2, series of 2015 signed February 6, 2015.</a:t>
            </a:r>
            <a:br>
              <a:rPr lang="fil-PH" sz="3500" b="1" dirty="0" smtClean="0">
                <a:solidFill>
                  <a:prstClr val="black"/>
                </a:solidFill>
                <a:latin typeface="Arial" panose="020B0604020202020204" pitchFamily="34" charset="0"/>
                <a:cs typeface="Arial" panose="020B0604020202020204" pitchFamily="34" charset="0"/>
              </a:rPr>
            </a:br>
            <a:r>
              <a:rPr lang="fil-PH" sz="3500" b="1" dirty="0">
                <a:solidFill>
                  <a:prstClr val="black"/>
                </a:solidFill>
                <a:latin typeface="Arial" panose="020B0604020202020204" pitchFamily="34" charset="0"/>
                <a:cs typeface="Arial" panose="020B0604020202020204" pitchFamily="34" charset="0"/>
              </a:rPr>
              <a:t/>
            </a:r>
            <a:br>
              <a:rPr lang="fil-PH" sz="3500" b="1" dirty="0">
                <a:solidFill>
                  <a:prstClr val="black"/>
                </a:solidFill>
                <a:latin typeface="Arial" panose="020B0604020202020204" pitchFamily="34" charset="0"/>
                <a:cs typeface="Arial" panose="020B0604020202020204" pitchFamily="34" charset="0"/>
              </a:rPr>
            </a:br>
            <a:r>
              <a:rPr lang="fil-PH" sz="2800" i="1" dirty="0" smtClean="0">
                <a:solidFill>
                  <a:prstClr val="black"/>
                </a:solidFill>
                <a:latin typeface="Arial" panose="020B0604020202020204" pitchFamily="34" charset="0"/>
                <a:cs typeface="Arial" panose="020B0604020202020204" pitchFamily="34" charset="0"/>
              </a:rPr>
              <a:t>For 2014, the agency will still use PASAG to evaluate performance.</a:t>
            </a:r>
            <a:br>
              <a:rPr lang="fil-PH" sz="2800" i="1" dirty="0" smtClean="0">
                <a:solidFill>
                  <a:prstClr val="black"/>
                </a:solidFill>
                <a:latin typeface="Arial" panose="020B0604020202020204" pitchFamily="34" charset="0"/>
                <a:cs typeface="Arial" panose="020B0604020202020204" pitchFamily="34" charset="0"/>
              </a:rPr>
            </a:br>
            <a:r>
              <a:rPr lang="fil-PH" sz="2800" i="1" dirty="0">
                <a:solidFill>
                  <a:prstClr val="black"/>
                </a:solidFill>
                <a:latin typeface="Arial" panose="020B0604020202020204" pitchFamily="34" charset="0"/>
                <a:cs typeface="Arial" panose="020B0604020202020204" pitchFamily="34" charset="0"/>
              </a:rPr>
              <a:t/>
            </a:r>
            <a:br>
              <a:rPr lang="fil-PH" sz="2800" i="1" dirty="0">
                <a:solidFill>
                  <a:prstClr val="black"/>
                </a:solidFill>
                <a:latin typeface="Arial" panose="020B0604020202020204" pitchFamily="34" charset="0"/>
                <a:cs typeface="Arial" panose="020B0604020202020204" pitchFamily="34" charset="0"/>
              </a:rPr>
            </a:br>
            <a:r>
              <a:rPr lang="fil-PH" sz="2800" i="1" dirty="0" smtClean="0">
                <a:solidFill>
                  <a:prstClr val="black"/>
                </a:solidFill>
                <a:latin typeface="Arial" panose="020B0604020202020204" pitchFamily="34" charset="0"/>
                <a:cs typeface="Arial" panose="020B0604020202020204" pitchFamily="34" charset="0"/>
              </a:rPr>
              <a:t>RPMS will be used in 2015 and will be linked to PBB,  payout in 2016.</a:t>
            </a:r>
            <a:endParaRPr lang="en-US"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770890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1026"/>
          <p:cNvSpPr txBox="1">
            <a:spLocks noChangeArrowheads="1"/>
          </p:cNvSpPr>
          <p:nvPr/>
        </p:nvSpPr>
        <p:spPr bwMode="auto">
          <a:xfrm>
            <a:off x="914400" y="838200"/>
            <a:ext cx="4114800" cy="5632450"/>
          </a:xfrm>
          <a:prstGeom prst="rect">
            <a:avLst/>
          </a:prstGeom>
          <a:solidFill>
            <a:srgbClr val="FFFF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Helvetica" pitchFamily="34" charset="0"/>
                <a:cs typeface="Arial" pitchFamily="34" charset="0"/>
              </a:defRPr>
            </a:lvl1pPr>
            <a:lvl2pPr marL="742950" indent="-285750" eaLnBrk="0" hangingPunct="0">
              <a:defRPr>
                <a:solidFill>
                  <a:schemeClr val="tx1"/>
                </a:solidFill>
                <a:latin typeface="Helvetica" pitchFamily="34" charset="0"/>
                <a:cs typeface="Arial" pitchFamily="34" charset="0"/>
              </a:defRPr>
            </a:lvl2pPr>
            <a:lvl3pPr marL="1143000" indent="-228600" eaLnBrk="0" hangingPunct="0">
              <a:defRPr>
                <a:solidFill>
                  <a:schemeClr val="tx1"/>
                </a:solidFill>
                <a:latin typeface="Helvetica" pitchFamily="34" charset="0"/>
                <a:cs typeface="Arial" pitchFamily="34" charset="0"/>
              </a:defRPr>
            </a:lvl3pPr>
            <a:lvl4pPr marL="1600200" indent="-228600" eaLnBrk="0" hangingPunct="0">
              <a:defRPr>
                <a:solidFill>
                  <a:schemeClr val="tx1"/>
                </a:solidFill>
                <a:latin typeface="Helvetica" pitchFamily="34" charset="0"/>
                <a:cs typeface="Arial" pitchFamily="34" charset="0"/>
              </a:defRPr>
            </a:lvl4pPr>
            <a:lvl5pPr marL="2057400" indent="-228600" eaLnBrk="0" hangingPunct="0">
              <a:defRPr>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 pitchFamily="34" charset="0"/>
                <a:cs typeface="Arial" pitchFamily="34" charset="0"/>
              </a:defRPr>
            </a:lvl9pPr>
          </a:lstStyle>
          <a:p>
            <a:pPr algn="ctr"/>
            <a:r>
              <a:rPr lang="en-US" sz="3200" b="1" i="1">
                <a:solidFill>
                  <a:srgbClr val="000000"/>
                </a:solidFill>
                <a:latin typeface="Candara" pitchFamily="34" charset="0"/>
              </a:rPr>
              <a:t>“Behind every successful person, there is one </a:t>
            </a:r>
          </a:p>
          <a:p>
            <a:pPr algn="ctr"/>
            <a:r>
              <a:rPr lang="en-US" sz="3200" b="1" i="1">
                <a:solidFill>
                  <a:srgbClr val="000000"/>
                </a:solidFill>
                <a:latin typeface="Candara" pitchFamily="34" charset="0"/>
              </a:rPr>
              <a:t>elementary truth.  </a:t>
            </a:r>
          </a:p>
          <a:p>
            <a:pPr algn="ctr"/>
            <a:r>
              <a:rPr lang="en-US" sz="3200" b="1" i="1">
                <a:solidFill>
                  <a:srgbClr val="000000"/>
                </a:solidFill>
                <a:latin typeface="Candara" pitchFamily="34" charset="0"/>
              </a:rPr>
              <a:t>Somewhere, </a:t>
            </a:r>
          </a:p>
          <a:p>
            <a:pPr algn="ctr"/>
            <a:r>
              <a:rPr lang="en-US" sz="3200" b="1" i="1">
                <a:solidFill>
                  <a:srgbClr val="000000"/>
                </a:solidFill>
                <a:latin typeface="Candara" pitchFamily="34" charset="0"/>
              </a:rPr>
              <a:t>someway, </a:t>
            </a:r>
          </a:p>
          <a:p>
            <a:pPr algn="ctr"/>
            <a:r>
              <a:rPr lang="en-US" sz="3200" b="1" i="1">
                <a:solidFill>
                  <a:srgbClr val="000000"/>
                </a:solidFill>
                <a:latin typeface="Candara" pitchFamily="34" charset="0"/>
              </a:rPr>
              <a:t>someone cared about </a:t>
            </a:r>
          </a:p>
          <a:p>
            <a:pPr algn="ctr"/>
            <a:r>
              <a:rPr lang="en-US" sz="3200" b="1" i="1">
                <a:solidFill>
                  <a:srgbClr val="000000"/>
                </a:solidFill>
                <a:latin typeface="Candara" pitchFamily="34" charset="0"/>
              </a:rPr>
              <a:t>their growth and development.”</a:t>
            </a:r>
          </a:p>
          <a:p>
            <a:pPr algn="ctr"/>
            <a:endParaRPr lang="en-US" sz="3200" b="1" i="1">
              <a:solidFill>
                <a:srgbClr val="000000"/>
              </a:solidFill>
              <a:latin typeface="Candara" pitchFamily="34" charset="0"/>
            </a:endParaRPr>
          </a:p>
          <a:p>
            <a:pPr algn="ctr"/>
            <a:r>
              <a:rPr lang="en-US" sz="2000" b="1" i="1">
                <a:solidFill>
                  <a:srgbClr val="000000"/>
                </a:solidFill>
                <a:latin typeface="Candara" pitchFamily="34" charset="0"/>
              </a:rPr>
              <a:t>- Donald Miller, UK Mentoring Programme</a:t>
            </a:r>
          </a:p>
        </p:txBody>
      </p:sp>
      <p:pic>
        <p:nvPicPr>
          <p:cNvPr id="97283" name="Picture 1027" descr="bs01316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1219200"/>
            <a:ext cx="2466975" cy="525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68597709"/>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endParaRPr lang="en-US" smtClean="0"/>
          </a:p>
        </p:txBody>
      </p:sp>
      <p:pic>
        <p:nvPicPr>
          <p:cNvPr id="98307" name="Content Placeholder 4"/>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0" y="0"/>
            <a:ext cx="9144000" cy="6858000"/>
          </a:xfrm>
        </p:spPr>
      </p:pic>
    </p:spTree>
    <p:extLst>
      <p:ext uri="{BB962C8B-B14F-4D97-AF65-F5344CB8AC3E}">
        <p14:creationId xmlns:p14="http://schemas.microsoft.com/office/powerpoint/2010/main" xmlns="" val="345192970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Statement</a:t>
            </a:r>
            <a:endParaRPr lang="en-US" dirty="0"/>
          </a:p>
        </p:txBody>
      </p:sp>
      <p:sp>
        <p:nvSpPr>
          <p:cNvPr id="3" name="Content Placeholder 2"/>
          <p:cNvSpPr>
            <a:spLocks noGrp="1"/>
          </p:cNvSpPr>
          <p:nvPr>
            <p:ph idx="1"/>
          </p:nvPr>
        </p:nvSpPr>
        <p:spPr/>
        <p:txBody>
          <a:bodyPr/>
          <a:lstStyle/>
          <a:p>
            <a:pPr algn="just"/>
            <a:r>
              <a:rPr lang="en-US" dirty="0" smtClean="0"/>
              <a:t>For school-based personnel, the RPMS shall be used only as an appraisal tool, which shall be the basis for   training and development. The granting of PBB shall be governed by the existing PBB guidelines.</a:t>
            </a:r>
          </a:p>
          <a:p>
            <a:pPr algn="just"/>
            <a:r>
              <a:rPr lang="en-US" dirty="0" smtClean="0"/>
              <a:t>The Department shall adopt the RPMS Framework</a:t>
            </a:r>
            <a:endParaRPr lang="en-US" dirty="0"/>
          </a:p>
        </p:txBody>
      </p:sp>
    </p:spTree>
    <p:extLst>
      <p:ext uri="{BB962C8B-B14F-4D97-AF65-F5344CB8AC3E}">
        <p14:creationId xmlns:p14="http://schemas.microsoft.com/office/powerpoint/2010/main" xmlns="" val="1644837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685800" y="5867400"/>
            <a:ext cx="8077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Helvetica" pitchFamily="34" charset="0"/>
                <a:cs typeface="Arial" pitchFamily="34" charset="0"/>
              </a:defRPr>
            </a:lvl1pPr>
            <a:lvl2pPr marL="742950" indent="-285750" eaLnBrk="0" hangingPunct="0">
              <a:defRPr>
                <a:solidFill>
                  <a:schemeClr val="tx1"/>
                </a:solidFill>
                <a:latin typeface="Helvetica" pitchFamily="34" charset="0"/>
                <a:cs typeface="Arial" pitchFamily="34" charset="0"/>
              </a:defRPr>
            </a:lvl2pPr>
            <a:lvl3pPr marL="1143000" indent="-228600" eaLnBrk="0" hangingPunct="0">
              <a:defRPr>
                <a:solidFill>
                  <a:schemeClr val="tx1"/>
                </a:solidFill>
                <a:latin typeface="Helvetica" pitchFamily="34" charset="0"/>
                <a:cs typeface="Arial" pitchFamily="34" charset="0"/>
              </a:defRPr>
            </a:lvl3pPr>
            <a:lvl4pPr marL="1600200" indent="-228600" eaLnBrk="0" hangingPunct="0">
              <a:defRPr>
                <a:solidFill>
                  <a:schemeClr val="tx1"/>
                </a:solidFill>
                <a:latin typeface="Helvetica" pitchFamily="34" charset="0"/>
                <a:cs typeface="Arial" pitchFamily="34" charset="0"/>
              </a:defRPr>
            </a:lvl4pPr>
            <a:lvl5pPr marL="2057400" indent="-228600" eaLnBrk="0" hangingPunct="0">
              <a:defRPr>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 pitchFamily="34" charset="0"/>
                <a:cs typeface="Arial" pitchFamily="34" charset="0"/>
              </a:defRPr>
            </a:lvl9pPr>
          </a:lstStyle>
          <a:p>
            <a:pPr eaLnBrk="1" hangingPunct="1"/>
            <a:r>
              <a:rPr lang="en-PH" sz="2000" b="1">
                <a:latin typeface="Calibri" pitchFamily="34" charset="0"/>
                <a:cs typeface="Calibri" pitchFamily="34" charset="0"/>
              </a:rPr>
              <a:t>The framework aligns efforts to enable DepEd to actualize its strategic goals and vision. </a:t>
            </a:r>
            <a:endParaRPr lang="en-US" sz="2000" b="1">
              <a:latin typeface="Calibri" pitchFamily="34" charset="0"/>
              <a:cs typeface="Calibri" pitchFamily="34" charset="0"/>
            </a:endParaRPr>
          </a:p>
        </p:txBody>
      </p:sp>
      <p:grpSp>
        <p:nvGrpSpPr>
          <p:cNvPr id="20483" name="Group 15"/>
          <p:cNvGrpSpPr>
            <a:grpSpLocks/>
          </p:cNvGrpSpPr>
          <p:nvPr/>
        </p:nvGrpSpPr>
        <p:grpSpPr bwMode="auto">
          <a:xfrm>
            <a:off x="488950" y="709613"/>
            <a:ext cx="8137525" cy="4953000"/>
            <a:chOff x="505691" y="990600"/>
            <a:chExt cx="8137994" cy="4953000"/>
          </a:xfrm>
        </p:grpSpPr>
        <p:sp>
          <p:nvSpPr>
            <p:cNvPr id="41" name="TextBox 40"/>
            <p:cNvSpPr txBox="1"/>
            <p:nvPr/>
          </p:nvSpPr>
          <p:spPr>
            <a:xfrm>
              <a:off x="3657061" y="990600"/>
              <a:ext cx="1981314" cy="646112"/>
            </a:xfrm>
            <a:prstGeom prst="rect">
              <a:avLst/>
            </a:prstGeom>
            <a:solidFill>
              <a:schemeClr val="tx2">
                <a:lumMod val="50000"/>
              </a:schemeClr>
            </a:solidFill>
            <a:ln>
              <a:solidFill>
                <a:schemeClr val="tx1"/>
              </a:solidFill>
            </a:ln>
          </p:spPr>
          <p:txBody>
            <a:bodyPr>
              <a:spAutoFit/>
            </a:bodyPr>
            <a:lstStyle/>
            <a:p>
              <a:pPr algn="ctr" fontAlgn="auto">
                <a:spcBef>
                  <a:spcPts val="0"/>
                </a:spcBef>
                <a:spcAft>
                  <a:spcPts val="0"/>
                </a:spcAft>
                <a:defRPr/>
              </a:pPr>
              <a:r>
                <a:rPr lang="en-US" b="1" dirty="0">
                  <a:solidFill>
                    <a:schemeClr val="bg1"/>
                  </a:solidFill>
                  <a:latin typeface="Calibri" pitchFamily="34" charset="0"/>
                  <a:cs typeface="Calibri" pitchFamily="34" charset="0"/>
                </a:rPr>
                <a:t>VISION, MISSION, VALUES (</a:t>
              </a:r>
              <a:r>
                <a:rPr lang="en-US" b="1" dirty="0" err="1">
                  <a:solidFill>
                    <a:schemeClr val="bg1"/>
                  </a:solidFill>
                  <a:latin typeface="Calibri" pitchFamily="34" charset="0"/>
                  <a:cs typeface="Calibri" pitchFamily="34" charset="0"/>
                </a:rPr>
                <a:t>VMV</a:t>
              </a:r>
              <a:r>
                <a:rPr lang="en-US" b="1" dirty="0">
                  <a:solidFill>
                    <a:schemeClr val="bg1"/>
                  </a:solidFill>
                  <a:latin typeface="Calibri" pitchFamily="34" charset="0"/>
                  <a:cs typeface="Calibri" pitchFamily="34" charset="0"/>
                </a:rPr>
                <a:t>)</a:t>
              </a:r>
            </a:p>
          </p:txBody>
        </p:sp>
        <p:sp>
          <p:nvSpPr>
            <p:cNvPr id="42" name="TextBox 41"/>
            <p:cNvSpPr txBox="1"/>
            <p:nvPr/>
          </p:nvSpPr>
          <p:spPr>
            <a:xfrm>
              <a:off x="505691" y="1828800"/>
              <a:ext cx="1600292" cy="646112"/>
            </a:xfrm>
            <a:prstGeom prst="rect">
              <a:avLst/>
            </a:prstGeom>
            <a:solidFill>
              <a:schemeClr val="tx2">
                <a:lumMod val="50000"/>
              </a:schemeClr>
            </a:solidFill>
            <a:ln>
              <a:solidFill>
                <a:schemeClr val="tx1"/>
              </a:solidFill>
            </a:ln>
          </p:spPr>
          <p:txBody>
            <a:bodyPr>
              <a:spAutoFit/>
            </a:bodyPr>
            <a:lstStyle/>
            <a:p>
              <a:pPr algn="ctr" fontAlgn="auto">
                <a:spcBef>
                  <a:spcPts val="0"/>
                </a:spcBef>
                <a:spcAft>
                  <a:spcPts val="0"/>
                </a:spcAft>
                <a:defRPr/>
              </a:pPr>
              <a:r>
                <a:rPr lang="en-US" dirty="0">
                  <a:solidFill>
                    <a:schemeClr val="bg1"/>
                  </a:solidFill>
                  <a:latin typeface="Calibri" pitchFamily="34" charset="0"/>
                  <a:cs typeface="Calibri" pitchFamily="34" charset="0"/>
                </a:rPr>
                <a:t>Strategic Priorities</a:t>
              </a:r>
            </a:p>
          </p:txBody>
        </p:sp>
        <p:sp>
          <p:nvSpPr>
            <p:cNvPr id="43" name="TextBox 42"/>
            <p:cNvSpPr txBox="1"/>
            <p:nvPr/>
          </p:nvSpPr>
          <p:spPr>
            <a:xfrm>
              <a:off x="505691" y="2770187"/>
              <a:ext cx="1600292" cy="923925"/>
            </a:xfrm>
            <a:prstGeom prst="rect">
              <a:avLst/>
            </a:prstGeom>
            <a:solidFill>
              <a:schemeClr val="tx2">
                <a:lumMod val="50000"/>
              </a:schemeClr>
            </a:solidFill>
            <a:ln>
              <a:solidFill>
                <a:schemeClr val="tx1"/>
              </a:solidFill>
            </a:ln>
          </p:spPr>
          <p:txBody>
            <a:bodyPr>
              <a:spAutoFit/>
            </a:bodyPr>
            <a:lstStyle/>
            <a:p>
              <a:pPr algn="ctr" fontAlgn="auto">
                <a:spcBef>
                  <a:spcPts val="0"/>
                </a:spcBef>
                <a:spcAft>
                  <a:spcPts val="0"/>
                </a:spcAft>
                <a:defRPr/>
              </a:pPr>
              <a:r>
                <a:rPr lang="en-US" dirty="0">
                  <a:solidFill>
                    <a:schemeClr val="bg1"/>
                  </a:solidFill>
                  <a:latin typeface="Calibri" pitchFamily="34" charset="0"/>
                  <a:cs typeface="Calibri" pitchFamily="34" charset="0"/>
                </a:rPr>
                <a:t>Department/ Functional Area Goals</a:t>
              </a:r>
            </a:p>
          </p:txBody>
        </p:sp>
        <p:sp>
          <p:nvSpPr>
            <p:cNvPr id="44" name="TextBox 43"/>
            <p:cNvSpPr txBox="1"/>
            <p:nvPr/>
          </p:nvSpPr>
          <p:spPr>
            <a:xfrm>
              <a:off x="540618" y="4065587"/>
              <a:ext cx="1565365" cy="646113"/>
            </a:xfrm>
            <a:prstGeom prst="rect">
              <a:avLst/>
            </a:prstGeom>
            <a:solidFill>
              <a:schemeClr val="tx2">
                <a:lumMod val="50000"/>
              </a:schemeClr>
            </a:solidFill>
            <a:ln>
              <a:solidFill>
                <a:schemeClr val="tx1"/>
              </a:solidFill>
            </a:ln>
          </p:spPr>
          <p:txBody>
            <a:bodyPr>
              <a:spAutoFit/>
            </a:bodyPr>
            <a:lstStyle/>
            <a:p>
              <a:pPr algn="ctr" fontAlgn="auto">
                <a:spcBef>
                  <a:spcPts val="0"/>
                </a:spcBef>
                <a:spcAft>
                  <a:spcPts val="0"/>
                </a:spcAft>
                <a:defRPr/>
              </a:pPr>
              <a:r>
                <a:rPr lang="en-US" dirty="0">
                  <a:solidFill>
                    <a:schemeClr val="bg1"/>
                  </a:solidFill>
                  <a:latin typeface="Calibri" pitchFamily="34" charset="0"/>
                  <a:cs typeface="Calibri" pitchFamily="34" charset="0"/>
                </a:rPr>
                <a:t>KRAs and Objectives</a:t>
              </a:r>
            </a:p>
          </p:txBody>
        </p:sp>
        <p:sp>
          <p:nvSpPr>
            <p:cNvPr id="45" name="TextBox 44"/>
            <p:cNvSpPr txBox="1"/>
            <p:nvPr/>
          </p:nvSpPr>
          <p:spPr>
            <a:xfrm>
              <a:off x="6989415" y="1905000"/>
              <a:ext cx="1600292" cy="369887"/>
            </a:xfrm>
            <a:prstGeom prst="rect">
              <a:avLst/>
            </a:prstGeom>
            <a:solidFill>
              <a:schemeClr val="tx2">
                <a:lumMod val="50000"/>
              </a:schemeClr>
            </a:solidFill>
            <a:ln>
              <a:solidFill>
                <a:schemeClr val="tx1"/>
              </a:solidFill>
            </a:ln>
          </p:spPr>
          <p:txBody>
            <a:bodyPr>
              <a:spAutoFit/>
            </a:bodyPr>
            <a:lstStyle/>
            <a:p>
              <a:pPr algn="ctr" fontAlgn="auto">
                <a:spcBef>
                  <a:spcPts val="0"/>
                </a:spcBef>
                <a:spcAft>
                  <a:spcPts val="0"/>
                </a:spcAft>
                <a:defRPr/>
              </a:pPr>
              <a:r>
                <a:rPr lang="en-US" dirty="0">
                  <a:solidFill>
                    <a:schemeClr val="bg1"/>
                  </a:solidFill>
                  <a:latin typeface="Calibri" pitchFamily="34" charset="0"/>
                  <a:cs typeface="Calibri" pitchFamily="34" charset="0"/>
                </a:rPr>
                <a:t>Values</a:t>
              </a:r>
            </a:p>
          </p:txBody>
        </p:sp>
        <p:graphicFrame>
          <p:nvGraphicFramePr>
            <p:cNvPr id="48" name="Diagram 47"/>
            <p:cNvGraphicFramePr/>
            <p:nvPr/>
          </p:nvGraphicFramePr>
          <p:xfrm>
            <a:off x="2667000" y="2667000"/>
            <a:ext cx="3958936" cy="2841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9" name="Elbow Connector 48"/>
            <p:cNvCxnSpPr>
              <a:stCxn id="41" idx="3"/>
            </p:cNvCxnSpPr>
            <p:nvPr/>
          </p:nvCxnSpPr>
          <p:spPr>
            <a:xfrm>
              <a:off x="5638375" y="1409700"/>
              <a:ext cx="1219270" cy="64928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41" idx="1"/>
            </p:cNvCxnSpPr>
            <p:nvPr/>
          </p:nvCxnSpPr>
          <p:spPr>
            <a:xfrm rot="10800000" flipV="1">
              <a:off x="2306020" y="1409700"/>
              <a:ext cx="1351041" cy="64928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2" idx="2"/>
            </p:cNvCxnSpPr>
            <p:nvPr/>
          </p:nvCxnSpPr>
          <p:spPr>
            <a:xfrm>
              <a:off x="1305837" y="2474912"/>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3" idx="2"/>
            </p:cNvCxnSpPr>
            <p:nvPr/>
          </p:nvCxnSpPr>
          <p:spPr>
            <a:xfrm>
              <a:off x="1305837" y="369411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5" idx="2"/>
            </p:cNvCxnSpPr>
            <p:nvPr/>
          </p:nvCxnSpPr>
          <p:spPr>
            <a:xfrm>
              <a:off x="7789561" y="2274887"/>
              <a:ext cx="0" cy="116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789561" y="3675062"/>
              <a:ext cx="33340" cy="1898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647718" y="2035175"/>
              <a:ext cx="0" cy="6318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305837" y="4724400"/>
              <a:ext cx="14289" cy="849312"/>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6019" y="5573712"/>
              <a:ext cx="8077666" cy="369888"/>
            </a:xfrm>
            <a:prstGeom prst="rect">
              <a:avLst/>
            </a:prstGeom>
            <a:solidFill>
              <a:schemeClr val="tx2">
                <a:lumMod val="50000"/>
              </a:schemeClr>
            </a:solidFill>
            <a:ln>
              <a:solidFill>
                <a:schemeClr val="tx1"/>
              </a:solidFill>
            </a:ln>
          </p:spPr>
          <p:txBody>
            <a:bodyPr>
              <a:spAutoFit/>
            </a:bodyPr>
            <a:lstStyle/>
            <a:p>
              <a:pPr algn="ctr" fontAlgn="auto">
                <a:spcBef>
                  <a:spcPts val="0"/>
                </a:spcBef>
                <a:spcAft>
                  <a:spcPts val="0"/>
                </a:spcAft>
                <a:defRPr/>
              </a:pPr>
              <a:r>
                <a:rPr lang="en-US" b="1" dirty="0">
                  <a:solidFill>
                    <a:schemeClr val="bg1"/>
                  </a:solidFill>
                  <a:latin typeface="Calibri" pitchFamily="34" charset="0"/>
                  <a:cs typeface="Calibri" pitchFamily="34" charset="0"/>
                </a:rPr>
                <a:t>DEPED RPMS FRAMEWORK</a:t>
              </a:r>
            </a:p>
          </p:txBody>
        </p:sp>
        <p:sp>
          <p:nvSpPr>
            <p:cNvPr id="46" name="TextBox 45"/>
            <p:cNvSpPr txBox="1"/>
            <p:nvPr/>
          </p:nvSpPr>
          <p:spPr>
            <a:xfrm>
              <a:off x="6890984" y="3306762"/>
              <a:ext cx="1752701" cy="368300"/>
            </a:xfrm>
            <a:prstGeom prst="rect">
              <a:avLst/>
            </a:prstGeom>
            <a:solidFill>
              <a:schemeClr val="tx2">
                <a:lumMod val="50000"/>
              </a:schemeClr>
            </a:solidFill>
            <a:ln>
              <a:solidFill>
                <a:schemeClr val="tx1"/>
              </a:solidFill>
            </a:ln>
          </p:spPr>
          <p:txBody>
            <a:bodyPr>
              <a:spAutoFit/>
            </a:bodyPr>
            <a:lstStyle/>
            <a:p>
              <a:pPr algn="ctr" fontAlgn="auto">
                <a:spcBef>
                  <a:spcPts val="0"/>
                </a:spcBef>
                <a:spcAft>
                  <a:spcPts val="0"/>
                </a:spcAft>
                <a:defRPr/>
              </a:pPr>
              <a:r>
                <a:rPr lang="en-US" dirty="0">
                  <a:solidFill>
                    <a:schemeClr val="bg1"/>
                  </a:solidFill>
                  <a:latin typeface="Calibri" pitchFamily="34" charset="0"/>
                  <a:cs typeface="Calibri" pitchFamily="34" charset="0"/>
                </a:rPr>
                <a:t>Competencies</a:t>
              </a:r>
            </a:p>
          </p:txBody>
        </p:sp>
      </p:grpSp>
      <p:sp>
        <p:nvSpPr>
          <p:cNvPr id="20484" name="TextBox 1"/>
          <p:cNvSpPr txBox="1">
            <a:spLocks noChangeArrowheads="1"/>
          </p:cNvSpPr>
          <p:nvPr/>
        </p:nvSpPr>
        <p:spPr bwMode="auto">
          <a:xfrm>
            <a:off x="650875" y="985838"/>
            <a:ext cx="128905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Helvetica" pitchFamily="34" charset="0"/>
                <a:cs typeface="Arial" pitchFamily="34" charset="0"/>
              </a:defRPr>
            </a:lvl1pPr>
            <a:lvl2pPr marL="742950" indent="-285750" eaLnBrk="0" hangingPunct="0">
              <a:defRPr>
                <a:solidFill>
                  <a:schemeClr val="tx1"/>
                </a:solidFill>
                <a:latin typeface="Helvetica" pitchFamily="34" charset="0"/>
                <a:cs typeface="Arial" pitchFamily="34" charset="0"/>
              </a:defRPr>
            </a:lvl2pPr>
            <a:lvl3pPr marL="1143000" indent="-228600" eaLnBrk="0" hangingPunct="0">
              <a:defRPr>
                <a:solidFill>
                  <a:schemeClr val="tx1"/>
                </a:solidFill>
                <a:latin typeface="Helvetica" pitchFamily="34" charset="0"/>
                <a:cs typeface="Arial" pitchFamily="34" charset="0"/>
              </a:defRPr>
            </a:lvl3pPr>
            <a:lvl4pPr marL="1600200" indent="-228600" eaLnBrk="0" hangingPunct="0">
              <a:defRPr>
                <a:solidFill>
                  <a:schemeClr val="tx1"/>
                </a:solidFill>
                <a:latin typeface="Helvetica" pitchFamily="34" charset="0"/>
                <a:cs typeface="Arial" pitchFamily="34" charset="0"/>
              </a:defRPr>
            </a:lvl4pPr>
            <a:lvl5pPr marL="2057400" indent="-228600" eaLnBrk="0" hangingPunct="0">
              <a:defRPr>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 pitchFamily="34" charset="0"/>
                <a:cs typeface="Arial" pitchFamily="34" charset="0"/>
              </a:defRPr>
            </a:lvl9pPr>
          </a:lstStyle>
          <a:p>
            <a:pPr algn="ctr" eaLnBrk="1" hangingPunct="1"/>
            <a:r>
              <a:rPr lang="en-US" sz="2500" b="1">
                <a:solidFill>
                  <a:srgbClr val="FF0000"/>
                </a:solidFill>
                <a:latin typeface="Calibri" pitchFamily="34" charset="0"/>
                <a:cs typeface="Calibri" pitchFamily="34" charset="0"/>
              </a:rPr>
              <a:t>WHAT</a:t>
            </a:r>
          </a:p>
        </p:txBody>
      </p:sp>
      <p:sp>
        <p:nvSpPr>
          <p:cNvPr id="20485" name="TextBox 20"/>
          <p:cNvSpPr txBox="1">
            <a:spLocks noChangeArrowheads="1"/>
          </p:cNvSpPr>
          <p:nvPr/>
        </p:nvSpPr>
        <p:spPr bwMode="auto">
          <a:xfrm>
            <a:off x="7069138" y="1069975"/>
            <a:ext cx="1287462"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Helvetica" pitchFamily="34" charset="0"/>
                <a:cs typeface="Arial" pitchFamily="34" charset="0"/>
              </a:defRPr>
            </a:lvl1pPr>
            <a:lvl2pPr marL="742950" indent="-285750" eaLnBrk="0" hangingPunct="0">
              <a:defRPr>
                <a:solidFill>
                  <a:schemeClr val="tx1"/>
                </a:solidFill>
                <a:latin typeface="Helvetica" pitchFamily="34" charset="0"/>
                <a:cs typeface="Arial" pitchFamily="34" charset="0"/>
              </a:defRPr>
            </a:lvl2pPr>
            <a:lvl3pPr marL="1143000" indent="-228600" eaLnBrk="0" hangingPunct="0">
              <a:defRPr>
                <a:solidFill>
                  <a:schemeClr val="tx1"/>
                </a:solidFill>
                <a:latin typeface="Helvetica" pitchFamily="34" charset="0"/>
                <a:cs typeface="Arial" pitchFamily="34" charset="0"/>
              </a:defRPr>
            </a:lvl3pPr>
            <a:lvl4pPr marL="1600200" indent="-228600" eaLnBrk="0" hangingPunct="0">
              <a:defRPr>
                <a:solidFill>
                  <a:schemeClr val="tx1"/>
                </a:solidFill>
                <a:latin typeface="Helvetica" pitchFamily="34" charset="0"/>
                <a:cs typeface="Arial" pitchFamily="34" charset="0"/>
              </a:defRPr>
            </a:lvl4pPr>
            <a:lvl5pPr marL="2057400" indent="-228600" eaLnBrk="0" hangingPunct="0">
              <a:defRPr>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 pitchFamily="34" charset="0"/>
                <a:cs typeface="Arial" pitchFamily="34" charset="0"/>
              </a:defRPr>
            </a:lvl9pPr>
          </a:lstStyle>
          <a:p>
            <a:pPr algn="ctr" eaLnBrk="1" hangingPunct="1"/>
            <a:r>
              <a:rPr lang="en-US" sz="2500" b="1">
                <a:solidFill>
                  <a:srgbClr val="FF0000"/>
                </a:solidFill>
                <a:latin typeface="Calibri" pitchFamily="34" charset="0"/>
                <a:cs typeface="Calibri" pitchFamily="34" charset="0"/>
              </a:rPr>
              <a:t>HOW</a:t>
            </a:r>
          </a:p>
        </p:txBody>
      </p:sp>
    </p:spTree>
    <p:extLst>
      <p:ext uri="{BB962C8B-B14F-4D97-AF65-F5344CB8AC3E}">
        <p14:creationId xmlns:p14="http://schemas.microsoft.com/office/powerpoint/2010/main" xmlns="" val="257873551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Statement</a:t>
            </a:r>
            <a:endParaRPr lang="en-US" dirty="0"/>
          </a:p>
        </p:txBody>
      </p:sp>
      <p:sp>
        <p:nvSpPr>
          <p:cNvPr id="3" name="Content Placeholder 2"/>
          <p:cNvSpPr>
            <a:spLocks noGrp="1"/>
          </p:cNvSpPr>
          <p:nvPr>
            <p:ph idx="1"/>
          </p:nvPr>
        </p:nvSpPr>
        <p:spPr/>
        <p:txBody>
          <a:bodyPr>
            <a:normAutofit/>
          </a:bodyPr>
          <a:lstStyle/>
          <a:p>
            <a:r>
              <a:rPr lang="en-US" sz="4400" dirty="0" smtClean="0"/>
              <a:t>The </a:t>
            </a:r>
            <a:r>
              <a:rPr lang="en-US" sz="4400" dirty="0" err="1" smtClean="0"/>
              <a:t>DepEd</a:t>
            </a:r>
            <a:r>
              <a:rPr lang="en-US" sz="4400" dirty="0" smtClean="0"/>
              <a:t> RPMS shall follow the four-stage performance management system  cycle as prescribed by the CSC</a:t>
            </a:r>
            <a:endParaRPr lang="en-US" sz="4400" dirty="0"/>
          </a:p>
        </p:txBody>
      </p:sp>
    </p:spTree>
    <p:extLst>
      <p:ext uri="{BB962C8B-B14F-4D97-AF65-F5344CB8AC3E}">
        <p14:creationId xmlns:p14="http://schemas.microsoft.com/office/powerpoint/2010/main" xmlns="" val="4273565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38400" y="2971800"/>
            <a:ext cx="6718300" cy="3733800"/>
          </a:xfrm>
        </p:spPr>
        <p:txBody>
          <a:bodyPr rtlCol="0"/>
          <a:lstStyle/>
          <a:p>
            <a:pPr eaLnBrk="1" fontAlgn="auto" hangingPunct="1">
              <a:spcAft>
                <a:spcPts val="0"/>
              </a:spcAft>
              <a:defRPr/>
            </a:pPr>
            <a:r>
              <a:rPr lang="en-US" sz="4800" dirty="0">
                <a:latin typeface="Cambria" pitchFamily="18" charset="0"/>
                <a:ea typeface="Adobe Heiti Std R" pitchFamily="34" charset="-128"/>
                <a:cs typeface="Calibri" pitchFamily="34" charset="0"/>
              </a:rPr>
              <a:t>Phase 1  </a:t>
            </a:r>
            <a:br>
              <a:rPr lang="en-US" sz="4800" dirty="0">
                <a:latin typeface="Cambria" pitchFamily="18" charset="0"/>
                <a:ea typeface="Adobe Heiti Std R" pitchFamily="34" charset="-128"/>
                <a:cs typeface="Calibri" pitchFamily="34" charset="0"/>
              </a:rPr>
            </a:br>
            <a:r>
              <a:rPr lang="en-US" sz="4800" dirty="0">
                <a:latin typeface="Cambria" pitchFamily="18" charset="0"/>
                <a:ea typeface="Adobe Heiti Std R" pitchFamily="34" charset="-128"/>
                <a:cs typeface="Calibri" pitchFamily="34" charset="0"/>
              </a:rPr>
              <a:t>Performance Planning and Commitment</a:t>
            </a:r>
            <a:endParaRPr lang="en-US" sz="4800" dirty="0">
              <a:latin typeface="Cambria" pitchFamily="18" charset="0"/>
            </a:endParaRPr>
          </a:p>
        </p:txBody>
      </p:sp>
      <p:pic>
        <p:nvPicPr>
          <p:cNvPr id="32771"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690563"/>
            <a:ext cx="3200400" cy="228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9188201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28600"/>
          <a:ext cx="8229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5941764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98559827"/>
              </p:ext>
            </p:extLst>
          </p:nvPr>
        </p:nvGraphicFramePr>
        <p:xfrm>
          <a:off x="457200" y="1600200"/>
          <a:ext cx="8229600" cy="44907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CATEGORY</a:t>
                      </a:r>
                      <a:endParaRPr lang="en-US" dirty="0"/>
                    </a:p>
                  </a:txBody>
                  <a:tcPr/>
                </a:tc>
                <a:tc>
                  <a:txBody>
                    <a:bodyPr/>
                    <a:lstStyle/>
                    <a:p>
                      <a:pPr algn="ctr"/>
                      <a:r>
                        <a:rPr lang="en-US" dirty="0" smtClean="0"/>
                        <a:t>DEFINITION</a:t>
                      </a:r>
                      <a:endParaRPr lang="en-US" dirty="0"/>
                    </a:p>
                  </a:txBody>
                  <a:tcPr/>
                </a:tc>
              </a:tr>
              <a:tr h="370840">
                <a:tc>
                  <a:txBody>
                    <a:bodyPr/>
                    <a:lstStyle/>
                    <a:p>
                      <a:r>
                        <a:rPr lang="en-US" dirty="0" smtClean="0"/>
                        <a:t>Effectiveness/Quality</a:t>
                      </a:r>
                      <a:endParaRPr lang="en-US" dirty="0"/>
                    </a:p>
                  </a:txBody>
                  <a:tcPr/>
                </a:tc>
                <a:tc>
                  <a:txBody>
                    <a:bodyPr/>
                    <a:lstStyle/>
                    <a:p>
                      <a:r>
                        <a:rPr lang="en-US" dirty="0" smtClean="0"/>
                        <a:t>The extent to which actual</a:t>
                      </a:r>
                      <a:r>
                        <a:rPr lang="en-US" baseline="0" dirty="0" smtClean="0"/>
                        <a:t> performance compares with  targeted performance.</a:t>
                      </a:r>
                    </a:p>
                    <a:p>
                      <a:r>
                        <a:rPr lang="en-US" baseline="0" dirty="0" smtClean="0"/>
                        <a:t>The degree to which objectives are achieved and the extent to which targeted problems are solved.</a:t>
                      </a:r>
                    </a:p>
                    <a:p>
                      <a:r>
                        <a:rPr lang="en-US" baseline="0" dirty="0" smtClean="0"/>
                        <a:t>In management, effectiveness relates to getting the right things done.</a:t>
                      </a:r>
                      <a:endParaRPr lang="en-US" dirty="0"/>
                    </a:p>
                  </a:txBody>
                  <a:tcPr/>
                </a:tc>
              </a:tr>
              <a:tr h="370840">
                <a:tc>
                  <a:txBody>
                    <a:bodyPr/>
                    <a:lstStyle/>
                    <a:p>
                      <a:r>
                        <a:rPr lang="en-US" dirty="0" smtClean="0"/>
                        <a:t>Efficiency</a:t>
                      </a:r>
                      <a:endParaRPr lang="en-US" dirty="0"/>
                    </a:p>
                  </a:txBody>
                  <a:tcPr/>
                </a:tc>
                <a:tc>
                  <a:txBody>
                    <a:bodyPr/>
                    <a:lstStyle/>
                    <a:p>
                      <a:r>
                        <a:rPr lang="en-US" dirty="0" smtClean="0"/>
                        <a:t>The extent to which time or resources is used for the intended task or purpose. Measure whether targets are accomplished  with a minimum amount or quantity of waste, expense or unnecessary effort.</a:t>
                      </a:r>
                      <a:endParaRPr lang="en-US" dirty="0"/>
                    </a:p>
                  </a:txBody>
                  <a:tcPr/>
                </a:tc>
              </a:tr>
              <a:tr h="370840">
                <a:tc>
                  <a:txBody>
                    <a:bodyPr/>
                    <a:lstStyle/>
                    <a:p>
                      <a:endParaRPr lang="en-US" dirty="0"/>
                    </a:p>
                  </a:txBody>
                  <a:tcPr/>
                </a:tc>
                <a:tc>
                  <a:txBody>
                    <a:bodyPr/>
                    <a:lstStyle/>
                    <a:p>
                      <a:endParaRPr lang="en-US"/>
                    </a:p>
                  </a:txBody>
                  <a:tcPr/>
                </a:tc>
              </a:tr>
            </a:tbl>
          </a:graphicData>
        </a:graphic>
      </p:graphicFrame>
    </p:spTree>
    <p:extLst>
      <p:ext uri="{BB962C8B-B14F-4D97-AF65-F5344CB8AC3E}">
        <p14:creationId xmlns:p14="http://schemas.microsoft.com/office/powerpoint/2010/main" xmlns="" val="2894170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1826</Words>
  <Application>Microsoft Office PowerPoint</Application>
  <PresentationFormat>On-screen Show (4:3)</PresentationFormat>
  <Paragraphs>504</Paragraphs>
  <Slides>37</Slides>
  <Notes>21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DepEd Order No.2, s. 2015  Guidelines on the Establishment &amp; Implementation of the Results - based Performance Management System (RPMS) in the Department of Education </vt:lpstr>
      <vt:lpstr>Policy Statement</vt:lpstr>
      <vt:lpstr>Policy Statement</vt:lpstr>
      <vt:lpstr>Policy Statement</vt:lpstr>
      <vt:lpstr>Slide 5</vt:lpstr>
      <vt:lpstr>Policy Statement</vt:lpstr>
      <vt:lpstr>Phase 1   Performance Planning and Commitment</vt:lpstr>
      <vt:lpstr>Slide 8</vt:lpstr>
      <vt:lpstr>Slide 9</vt:lpstr>
      <vt:lpstr>Slide 10</vt:lpstr>
      <vt:lpstr>Phase 2 Performance Monitoring and Coaching</vt:lpstr>
      <vt:lpstr>Slide 12</vt:lpstr>
      <vt:lpstr>Phase 3  Performance Review and Evaluation</vt:lpstr>
      <vt:lpstr>Slide 14</vt:lpstr>
      <vt:lpstr>The RPMS Rating Scale</vt:lpstr>
      <vt:lpstr>Sample Computation</vt:lpstr>
      <vt:lpstr>Sample Computation</vt:lpstr>
      <vt:lpstr>Adjectival Ratings</vt:lpstr>
      <vt:lpstr>*DepEd’s Competencies Scale</vt:lpstr>
      <vt:lpstr>Phase 4  Performance Rewarding and Development Planning</vt:lpstr>
      <vt:lpstr>Slide 21</vt:lpstr>
      <vt:lpstr>Slide 22</vt:lpstr>
      <vt:lpstr>Slide 23</vt:lpstr>
      <vt:lpstr>RPMS Cycle</vt:lpstr>
      <vt:lpstr>Composition of Performance Management Team</vt:lpstr>
      <vt:lpstr>Composition of Performance Management Team</vt:lpstr>
      <vt:lpstr>Composition of the Grievance Committee</vt:lpstr>
      <vt:lpstr>Slide 28</vt:lpstr>
      <vt:lpstr>Slide 29</vt:lpstr>
      <vt:lpstr>Slide 30</vt:lpstr>
      <vt:lpstr>Slide 31</vt:lpstr>
      <vt:lpstr>DETERMINING THE OVERALL RATING FOR ACCOMPLISHMENTS</vt:lpstr>
      <vt:lpstr>COMPUTING THE SCORE PER KRA</vt:lpstr>
      <vt:lpstr> OTHER CHANGES </vt:lpstr>
      <vt:lpstr>Guidelines approved by CSC on December 2014.  DepEd Department Order No. 2, series of 2015 signed February 6, 2015.  For 2014, the agency will still use PASAG to evaluate performance.  RPMS will be used in 2015 and will be linked to PBB,  payout in 2016.</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DepEd Order No.2, s. 2015 Guidelines on the Establishment &amp; Implementation of the Results - based Performance Management System (RPMS) in the Department of Education</dc:title>
  <dc:creator>USER</dc:creator>
  <cp:lastModifiedBy>COMPAQ</cp:lastModifiedBy>
  <cp:revision>35</cp:revision>
  <dcterms:created xsi:type="dcterms:W3CDTF">2015-02-21T23:45:54Z</dcterms:created>
  <dcterms:modified xsi:type="dcterms:W3CDTF">2015-06-16T07:37:22Z</dcterms:modified>
</cp:coreProperties>
</file>