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94" r:id="rId4"/>
    <p:sldId id="295" r:id="rId5"/>
    <p:sldId id="296" r:id="rId6"/>
    <p:sldId id="297" r:id="rId7"/>
    <p:sldId id="301" r:id="rId8"/>
    <p:sldId id="302" r:id="rId9"/>
    <p:sldId id="298" r:id="rId10"/>
    <p:sldId id="299" r:id="rId11"/>
    <p:sldId id="300"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30" r:id="rId39"/>
    <p:sldId id="329" r:id="rId40"/>
    <p:sldId id="331" r:id="rId41"/>
    <p:sldId id="291" r:id="rId42"/>
  </p:sldIdLst>
  <p:sldSz cx="12187238" cy="6859588"/>
  <p:notesSz cx="6858000" cy="9144000"/>
  <p:defaultTextStyle>
    <a:defPPr>
      <a:defRPr lang="en-US"/>
    </a:defPPr>
    <a:lvl1pPr marL="0" algn="l" defTabSz="1172078" rtl="0" eaLnBrk="1" latinLnBrk="0" hangingPunct="1">
      <a:defRPr sz="2300" kern="1200">
        <a:solidFill>
          <a:schemeClr val="tx1"/>
        </a:solidFill>
        <a:latin typeface="+mn-lt"/>
        <a:ea typeface="+mn-ea"/>
        <a:cs typeface="+mn-cs"/>
      </a:defRPr>
    </a:lvl1pPr>
    <a:lvl2pPr marL="586039" algn="l" defTabSz="1172078" rtl="0" eaLnBrk="1" latinLnBrk="0" hangingPunct="1">
      <a:defRPr sz="2300" kern="1200">
        <a:solidFill>
          <a:schemeClr val="tx1"/>
        </a:solidFill>
        <a:latin typeface="+mn-lt"/>
        <a:ea typeface="+mn-ea"/>
        <a:cs typeface="+mn-cs"/>
      </a:defRPr>
    </a:lvl2pPr>
    <a:lvl3pPr marL="1172078" algn="l" defTabSz="1172078" rtl="0" eaLnBrk="1" latinLnBrk="0" hangingPunct="1">
      <a:defRPr sz="2300" kern="1200">
        <a:solidFill>
          <a:schemeClr val="tx1"/>
        </a:solidFill>
        <a:latin typeface="+mn-lt"/>
        <a:ea typeface="+mn-ea"/>
        <a:cs typeface="+mn-cs"/>
      </a:defRPr>
    </a:lvl3pPr>
    <a:lvl4pPr marL="1758117" algn="l" defTabSz="1172078" rtl="0" eaLnBrk="1" latinLnBrk="0" hangingPunct="1">
      <a:defRPr sz="2300" kern="1200">
        <a:solidFill>
          <a:schemeClr val="tx1"/>
        </a:solidFill>
        <a:latin typeface="+mn-lt"/>
        <a:ea typeface="+mn-ea"/>
        <a:cs typeface="+mn-cs"/>
      </a:defRPr>
    </a:lvl4pPr>
    <a:lvl5pPr marL="2344156" algn="l" defTabSz="1172078" rtl="0" eaLnBrk="1" latinLnBrk="0" hangingPunct="1">
      <a:defRPr sz="2300" kern="1200">
        <a:solidFill>
          <a:schemeClr val="tx1"/>
        </a:solidFill>
        <a:latin typeface="+mn-lt"/>
        <a:ea typeface="+mn-ea"/>
        <a:cs typeface="+mn-cs"/>
      </a:defRPr>
    </a:lvl5pPr>
    <a:lvl6pPr marL="2930195" algn="l" defTabSz="1172078" rtl="0" eaLnBrk="1" latinLnBrk="0" hangingPunct="1">
      <a:defRPr sz="2300" kern="1200">
        <a:solidFill>
          <a:schemeClr val="tx1"/>
        </a:solidFill>
        <a:latin typeface="+mn-lt"/>
        <a:ea typeface="+mn-ea"/>
        <a:cs typeface="+mn-cs"/>
      </a:defRPr>
    </a:lvl6pPr>
    <a:lvl7pPr marL="3516234" algn="l" defTabSz="1172078" rtl="0" eaLnBrk="1" latinLnBrk="0" hangingPunct="1">
      <a:defRPr sz="2300" kern="1200">
        <a:solidFill>
          <a:schemeClr val="tx1"/>
        </a:solidFill>
        <a:latin typeface="+mn-lt"/>
        <a:ea typeface="+mn-ea"/>
        <a:cs typeface="+mn-cs"/>
      </a:defRPr>
    </a:lvl7pPr>
    <a:lvl8pPr marL="4102273" algn="l" defTabSz="1172078" rtl="0" eaLnBrk="1" latinLnBrk="0" hangingPunct="1">
      <a:defRPr sz="2300" kern="1200">
        <a:solidFill>
          <a:schemeClr val="tx1"/>
        </a:solidFill>
        <a:latin typeface="+mn-lt"/>
        <a:ea typeface="+mn-ea"/>
        <a:cs typeface="+mn-cs"/>
      </a:defRPr>
    </a:lvl8pPr>
    <a:lvl9pPr marL="4688312" algn="l" defTabSz="1172078" rtl="0" eaLnBrk="1" latinLnBrk="0" hangingPunct="1">
      <a:defRPr sz="2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73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792" y="-156"/>
      </p:cViewPr>
      <p:guideLst>
        <p:guide orient="horz" pos="2161"/>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043" y="2130920"/>
            <a:ext cx="10359152" cy="1470366"/>
          </a:xfrm>
        </p:spPr>
        <p:txBody>
          <a:bodyPr/>
          <a:lstStyle/>
          <a:p>
            <a:r>
              <a:rPr lang="en-US" smtClean="0"/>
              <a:t>Click to edit Master title style</a:t>
            </a:r>
            <a:endParaRPr lang="en-PH"/>
          </a:p>
        </p:txBody>
      </p:sp>
      <p:sp>
        <p:nvSpPr>
          <p:cNvPr id="3" name="Subtitle 2"/>
          <p:cNvSpPr>
            <a:spLocks noGrp="1"/>
          </p:cNvSpPr>
          <p:nvPr>
            <p:ph type="subTitle" idx="1"/>
          </p:nvPr>
        </p:nvSpPr>
        <p:spPr>
          <a:xfrm>
            <a:off x="1828086" y="3887100"/>
            <a:ext cx="8531067" cy="1753006"/>
          </a:xfrm>
        </p:spPr>
        <p:txBody>
          <a:bodyPr/>
          <a:lstStyle>
            <a:lvl1pPr marL="0" indent="0" algn="ctr">
              <a:buNone/>
              <a:defRPr>
                <a:solidFill>
                  <a:schemeClr val="tx1">
                    <a:tint val="75000"/>
                  </a:schemeClr>
                </a:solidFill>
              </a:defRPr>
            </a:lvl1pPr>
            <a:lvl2pPr marL="586039" indent="0" algn="ctr">
              <a:buNone/>
              <a:defRPr>
                <a:solidFill>
                  <a:schemeClr val="tx1">
                    <a:tint val="75000"/>
                  </a:schemeClr>
                </a:solidFill>
              </a:defRPr>
            </a:lvl2pPr>
            <a:lvl3pPr marL="1172078" indent="0" algn="ctr">
              <a:buNone/>
              <a:defRPr>
                <a:solidFill>
                  <a:schemeClr val="tx1">
                    <a:tint val="75000"/>
                  </a:schemeClr>
                </a:solidFill>
              </a:defRPr>
            </a:lvl3pPr>
            <a:lvl4pPr marL="1758117" indent="0" algn="ctr">
              <a:buNone/>
              <a:defRPr>
                <a:solidFill>
                  <a:schemeClr val="tx1">
                    <a:tint val="75000"/>
                  </a:schemeClr>
                </a:solidFill>
              </a:defRPr>
            </a:lvl4pPr>
            <a:lvl5pPr marL="2344156" indent="0" algn="ctr">
              <a:buNone/>
              <a:defRPr>
                <a:solidFill>
                  <a:schemeClr val="tx1">
                    <a:tint val="75000"/>
                  </a:schemeClr>
                </a:solidFill>
              </a:defRPr>
            </a:lvl5pPr>
            <a:lvl6pPr marL="2930195" indent="0" algn="ctr">
              <a:buNone/>
              <a:defRPr>
                <a:solidFill>
                  <a:schemeClr val="tx1">
                    <a:tint val="75000"/>
                  </a:schemeClr>
                </a:solidFill>
              </a:defRPr>
            </a:lvl6pPr>
            <a:lvl7pPr marL="3516234" indent="0" algn="ctr">
              <a:buNone/>
              <a:defRPr>
                <a:solidFill>
                  <a:schemeClr val="tx1">
                    <a:tint val="75000"/>
                  </a:schemeClr>
                </a:solidFill>
              </a:defRPr>
            </a:lvl7pPr>
            <a:lvl8pPr marL="4102273" indent="0" algn="ctr">
              <a:buNone/>
              <a:defRPr>
                <a:solidFill>
                  <a:schemeClr val="tx1">
                    <a:tint val="75000"/>
                  </a:schemeClr>
                </a:solidFill>
              </a:defRPr>
            </a:lvl8pPr>
            <a:lvl9pPr marL="4688312"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1B917EA3-78DE-4620-8F38-91C0245653FC}" type="datetimeFigureOut">
              <a:rPr lang="en-PH" smtClean="0"/>
              <a:t>31/07/2018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4551FA-AEE4-4C7E-A9B7-FFA2C379A9C5}" type="slidenum">
              <a:rPr lang="en-PH" smtClean="0"/>
              <a:t>‹#›</a:t>
            </a:fld>
            <a:endParaRPr lang="en-PH"/>
          </a:p>
        </p:txBody>
      </p:sp>
    </p:spTree>
    <p:extLst>
      <p:ext uri="{BB962C8B-B14F-4D97-AF65-F5344CB8AC3E}">
        <p14:creationId xmlns:p14="http://schemas.microsoft.com/office/powerpoint/2010/main" val="374804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1B917EA3-78DE-4620-8F38-91C0245653FC}" type="datetimeFigureOut">
              <a:rPr lang="en-PH" smtClean="0"/>
              <a:t>31/07/2018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4551FA-AEE4-4C7E-A9B7-FFA2C379A9C5}" type="slidenum">
              <a:rPr lang="en-PH" smtClean="0"/>
              <a:t>‹#›</a:t>
            </a:fld>
            <a:endParaRPr lang="en-PH"/>
          </a:p>
        </p:txBody>
      </p:sp>
    </p:spTree>
    <p:extLst>
      <p:ext uri="{BB962C8B-B14F-4D97-AF65-F5344CB8AC3E}">
        <p14:creationId xmlns:p14="http://schemas.microsoft.com/office/powerpoint/2010/main" val="1532933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5747" y="274702"/>
            <a:ext cx="2742129" cy="5852880"/>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609362" y="274702"/>
            <a:ext cx="8023265" cy="5852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1B917EA3-78DE-4620-8F38-91C0245653FC}" type="datetimeFigureOut">
              <a:rPr lang="en-PH" smtClean="0"/>
              <a:t>31/07/2018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4551FA-AEE4-4C7E-A9B7-FFA2C379A9C5}" type="slidenum">
              <a:rPr lang="en-PH" smtClean="0"/>
              <a:t>‹#›</a:t>
            </a:fld>
            <a:endParaRPr lang="en-PH"/>
          </a:p>
        </p:txBody>
      </p:sp>
    </p:spTree>
    <p:extLst>
      <p:ext uri="{BB962C8B-B14F-4D97-AF65-F5344CB8AC3E}">
        <p14:creationId xmlns:p14="http://schemas.microsoft.com/office/powerpoint/2010/main" val="12793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1B917EA3-78DE-4620-8F38-91C0245653FC}" type="datetimeFigureOut">
              <a:rPr lang="en-PH" smtClean="0"/>
              <a:t>31/07/2018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4551FA-AEE4-4C7E-A9B7-FFA2C379A9C5}" type="slidenum">
              <a:rPr lang="en-PH" smtClean="0"/>
              <a:t>‹#›</a:t>
            </a:fld>
            <a:endParaRPr lang="en-PH"/>
          </a:p>
        </p:txBody>
      </p:sp>
    </p:spTree>
    <p:extLst>
      <p:ext uri="{BB962C8B-B14F-4D97-AF65-F5344CB8AC3E}">
        <p14:creationId xmlns:p14="http://schemas.microsoft.com/office/powerpoint/2010/main" val="103458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708" y="4407921"/>
            <a:ext cx="10359152" cy="1362391"/>
          </a:xfrm>
        </p:spPr>
        <p:txBody>
          <a:bodyPr anchor="t"/>
          <a:lstStyle>
            <a:lvl1pPr algn="l">
              <a:defRPr sz="5100" b="1" cap="all"/>
            </a:lvl1pPr>
          </a:lstStyle>
          <a:p>
            <a:r>
              <a:rPr lang="en-US" smtClean="0"/>
              <a:t>Click to edit Master title style</a:t>
            </a:r>
            <a:endParaRPr lang="en-PH"/>
          </a:p>
        </p:txBody>
      </p:sp>
      <p:sp>
        <p:nvSpPr>
          <p:cNvPr id="3" name="Text Placeholder 2"/>
          <p:cNvSpPr>
            <a:spLocks noGrp="1"/>
          </p:cNvSpPr>
          <p:nvPr>
            <p:ph type="body" idx="1"/>
          </p:nvPr>
        </p:nvSpPr>
        <p:spPr>
          <a:xfrm>
            <a:off x="962708" y="2907386"/>
            <a:ext cx="10359152" cy="1500535"/>
          </a:xfrm>
        </p:spPr>
        <p:txBody>
          <a:bodyPr anchor="b"/>
          <a:lstStyle>
            <a:lvl1pPr marL="0" indent="0">
              <a:buNone/>
              <a:defRPr sz="2600">
                <a:solidFill>
                  <a:schemeClr val="tx1">
                    <a:tint val="75000"/>
                  </a:schemeClr>
                </a:solidFill>
              </a:defRPr>
            </a:lvl1pPr>
            <a:lvl2pPr marL="586039" indent="0">
              <a:buNone/>
              <a:defRPr sz="2300">
                <a:solidFill>
                  <a:schemeClr val="tx1">
                    <a:tint val="75000"/>
                  </a:schemeClr>
                </a:solidFill>
              </a:defRPr>
            </a:lvl2pPr>
            <a:lvl3pPr marL="1172078" indent="0">
              <a:buNone/>
              <a:defRPr sz="2100">
                <a:solidFill>
                  <a:schemeClr val="tx1">
                    <a:tint val="75000"/>
                  </a:schemeClr>
                </a:solidFill>
              </a:defRPr>
            </a:lvl3pPr>
            <a:lvl4pPr marL="1758117" indent="0">
              <a:buNone/>
              <a:defRPr sz="1800">
                <a:solidFill>
                  <a:schemeClr val="tx1">
                    <a:tint val="75000"/>
                  </a:schemeClr>
                </a:solidFill>
              </a:defRPr>
            </a:lvl4pPr>
            <a:lvl5pPr marL="2344156" indent="0">
              <a:buNone/>
              <a:defRPr sz="1800">
                <a:solidFill>
                  <a:schemeClr val="tx1">
                    <a:tint val="75000"/>
                  </a:schemeClr>
                </a:solidFill>
              </a:defRPr>
            </a:lvl5pPr>
            <a:lvl6pPr marL="2930195" indent="0">
              <a:buNone/>
              <a:defRPr sz="1800">
                <a:solidFill>
                  <a:schemeClr val="tx1">
                    <a:tint val="75000"/>
                  </a:schemeClr>
                </a:solidFill>
              </a:defRPr>
            </a:lvl6pPr>
            <a:lvl7pPr marL="3516234" indent="0">
              <a:buNone/>
              <a:defRPr sz="1800">
                <a:solidFill>
                  <a:schemeClr val="tx1">
                    <a:tint val="75000"/>
                  </a:schemeClr>
                </a:solidFill>
              </a:defRPr>
            </a:lvl7pPr>
            <a:lvl8pPr marL="4102273" indent="0">
              <a:buNone/>
              <a:defRPr sz="1800">
                <a:solidFill>
                  <a:schemeClr val="tx1">
                    <a:tint val="75000"/>
                  </a:schemeClr>
                </a:solidFill>
              </a:defRPr>
            </a:lvl8pPr>
            <a:lvl9pPr marL="4688312"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917EA3-78DE-4620-8F38-91C0245653FC}" type="datetimeFigureOut">
              <a:rPr lang="en-PH" smtClean="0"/>
              <a:t>31/07/2018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4551FA-AEE4-4C7E-A9B7-FFA2C379A9C5}" type="slidenum">
              <a:rPr lang="en-PH" smtClean="0"/>
              <a:t>‹#›</a:t>
            </a:fld>
            <a:endParaRPr lang="en-PH"/>
          </a:p>
        </p:txBody>
      </p:sp>
    </p:spTree>
    <p:extLst>
      <p:ext uri="{BB962C8B-B14F-4D97-AF65-F5344CB8AC3E}">
        <p14:creationId xmlns:p14="http://schemas.microsoft.com/office/powerpoint/2010/main" val="416528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609362" y="1600571"/>
            <a:ext cx="5382697" cy="4527011"/>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6195179" y="1600571"/>
            <a:ext cx="5382697" cy="4527011"/>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fld id="{1B917EA3-78DE-4620-8F38-91C0245653FC}" type="datetimeFigureOut">
              <a:rPr lang="en-PH" smtClean="0"/>
              <a:t>31/07/2018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4551FA-AEE4-4C7E-A9B7-FFA2C379A9C5}" type="slidenum">
              <a:rPr lang="en-PH" smtClean="0"/>
              <a:t>‹#›</a:t>
            </a:fld>
            <a:endParaRPr lang="en-PH"/>
          </a:p>
        </p:txBody>
      </p:sp>
    </p:spTree>
    <p:extLst>
      <p:ext uri="{BB962C8B-B14F-4D97-AF65-F5344CB8AC3E}">
        <p14:creationId xmlns:p14="http://schemas.microsoft.com/office/powerpoint/2010/main" val="120479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609362" y="1535469"/>
            <a:ext cx="5384813" cy="639910"/>
          </a:xfrm>
        </p:spPr>
        <p:txBody>
          <a:bodyPr anchor="b"/>
          <a:lstStyle>
            <a:lvl1pPr marL="0" indent="0">
              <a:buNone/>
              <a:defRPr sz="3100" b="1"/>
            </a:lvl1pPr>
            <a:lvl2pPr marL="586039" indent="0">
              <a:buNone/>
              <a:defRPr sz="2600" b="1"/>
            </a:lvl2pPr>
            <a:lvl3pPr marL="1172078" indent="0">
              <a:buNone/>
              <a:defRPr sz="2300" b="1"/>
            </a:lvl3pPr>
            <a:lvl4pPr marL="1758117" indent="0">
              <a:buNone/>
              <a:defRPr sz="2100" b="1"/>
            </a:lvl4pPr>
            <a:lvl5pPr marL="2344156" indent="0">
              <a:buNone/>
              <a:defRPr sz="2100" b="1"/>
            </a:lvl5pPr>
            <a:lvl6pPr marL="2930195" indent="0">
              <a:buNone/>
              <a:defRPr sz="2100" b="1"/>
            </a:lvl6pPr>
            <a:lvl7pPr marL="3516234" indent="0">
              <a:buNone/>
              <a:defRPr sz="2100" b="1"/>
            </a:lvl7pPr>
            <a:lvl8pPr marL="4102273" indent="0">
              <a:buNone/>
              <a:defRPr sz="2100" b="1"/>
            </a:lvl8pPr>
            <a:lvl9pPr marL="4688312"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362" y="2175379"/>
            <a:ext cx="5384813" cy="3952203"/>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6190950" y="1535469"/>
            <a:ext cx="5386928" cy="639910"/>
          </a:xfrm>
        </p:spPr>
        <p:txBody>
          <a:bodyPr anchor="b"/>
          <a:lstStyle>
            <a:lvl1pPr marL="0" indent="0">
              <a:buNone/>
              <a:defRPr sz="3100" b="1"/>
            </a:lvl1pPr>
            <a:lvl2pPr marL="586039" indent="0">
              <a:buNone/>
              <a:defRPr sz="2600" b="1"/>
            </a:lvl2pPr>
            <a:lvl3pPr marL="1172078" indent="0">
              <a:buNone/>
              <a:defRPr sz="2300" b="1"/>
            </a:lvl3pPr>
            <a:lvl4pPr marL="1758117" indent="0">
              <a:buNone/>
              <a:defRPr sz="2100" b="1"/>
            </a:lvl4pPr>
            <a:lvl5pPr marL="2344156" indent="0">
              <a:buNone/>
              <a:defRPr sz="2100" b="1"/>
            </a:lvl5pPr>
            <a:lvl6pPr marL="2930195" indent="0">
              <a:buNone/>
              <a:defRPr sz="2100" b="1"/>
            </a:lvl6pPr>
            <a:lvl7pPr marL="3516234" indent="0">
              <a:buNone/>
              <a:defRPr sz="2100" b="1"/>
            </a:lvl7pPr>
            <a:lvl8pPr marL="4102273" indent="0">
              <a:buNone/>
              <a:defRPr sz="2100" b="1"/>
            </a:lvl8pPr>
            <a:lvl9pPr marL="4688312"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0950" y="2175379"/>
            <a:ext cx="5386928" cy="3952203"/>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fld id="{1B917EA3-78DE-4620-8F38-91C0245653FC}" type="datetimeFigureOut">
              <a:rPr lang="en-PH" smtClean="0"/>
              <a:t>31/07/2018</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594551FA-AEE4-4C7E-A9B7-FFA2C379A9C5}" type="slidenum">
              <a:rPr lang="en-PH" smtClean="0"/>
              <a:t>‹#›</a:t>
            </a:fld>
            <a:endParaRPr lang="en-PH"/>
          </a:p>
        </p:txBody>
      </p:sp>
    </p:spTree>
    <p:extLst>
      <p:ext uri="{BB962C8B-B14F-4D97-AF65-F5344CB8AC3E}">
        <p14:creationId xmlns:p14="http://schemas.microsoft.com/office/powerpoint/2010/main" val="3030307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fld id="{1B917EA3-78DE-4620-8F38-91C0245653FC}" type="datetimeFigureOut">
              <a:rPr lang="en-PH" smtClean="0"/>
              <a:t>31/07/2018</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594551FA-AEE4-4C7E-A9B7-FFA2C379A9C5}" type="slidenum">
              <a:rPr lang="en-PH" smtClean="0"/>
              <a:t>‹#›</a:t>
            </a:fld>
            <a:endParaRPr lang="en-PH"/>
          </a:p>
        </p:txBody>
      </p:sp>
    </p:spTree>
    <p:extLst>
      <p:ext uri="{BB962C8B-B14F-4D97-AF65-F5344CB8AC3E}">
        <p14:creationId xmlns:p14="http://schemas.microsoft.com/office/powerpoint/2010/main" val="442425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17EA3-78DE-4620-8F38-91C0245653FC}" type="datetimeFigureOut">
              <a:rPr lang="en-PH" smtClean="0"/>
              <a:t>31/07/2018</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594551FA-AEE4-4C7E-A9B7-FFA2C379A9C5}" type="slidenum">
              <a:rPr lang="en-PH" smtClean="0"/>
              <a:t>‹#›</a:t>
            </a:fld>
            <a:endParaRPr lang="en-PH"/>
          </a:p>
        </p:txBody>
      </p:sp>
    </p:spTree>
    <p:extLst>
      <p:ext uri="{BB962C8B-B14F-4D97-AF65-F5344CB8AC3E}">
        <p14:creationId xmlns:p14="http://schemas.microsoft.com/office/powerpoint/2010/main" val="311218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364" y="273114"/>
            <a:ext cx="4009517" cy="1162319"/>
          </a:xfrm>
        </p:spPr>
        <p:txBody>
          <a:bodyPr anchor="b"/>
          <a:lstStyle>
            <a:lvl1pPr algn="l">
              <a:defRPr sz="2600" b="1"/>
            </a:lvl1pPr>
          </a:lstStyle>
          <a:p>
            <a:r>
              <a:rPr lang="en-US" smtClean="0"/>
              <a:t>Click to edit Master title style</a:t>
            </a:r>
            <a:endParaRPr lang="en-PH"/>
          </a:p>
        </p:txBody>
      </p:sp>
      <p:sp>
        <p:nvSpPr>
          <p:cNvPr id="3" name="Content Placeholder 2"/>
          <p:cNvSpPr>
            <a:spLocks noGrp="1"/>
          </p:cNvSpPr>
          <p:nvPr>
            <p:ph idx="1"/>
          </p:nvPr>
        </p:nvSpPr>
        <p:spPr>
          <a:xfrm>
            <a:off x="4764871" y="273114"/>
            <a:ext cx="6813005" cy="585446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609364" y="1435433"/>
            <a:ext cx="4009517" cy="4692149"/>
          </a:xfrm>
        </p:spPr>
        <p:txBody>
          <a:bodyPr/>
          <a:lstStyle>
            <a:lvl1pPr marL="0" indent="0">
              <a:buNone/>
              <a:defRPr sz="1800"/>
            </a:lvl1pPr>
            <a:lvl2pPr marL="586039" indent="0">
              <a:buNone/>
              <a:defRPr sz="1500"/>
            </a:lvl2pPr>
            <a:lvl3pPr marL="1172078" indent="0">
              <a:buNone/>
              <a:defRPr sz="1300"/>
            </a:lvl3pPr>
            <a:lvl4pPr marL="1758117" indent="0">
              <a:buNone/>
              <a:defRPr sz="1200"/>
            </a:lvl4pPr>
            <a:lvl5pPr marL="2344156" indent="0">
              <a:buNone/>
              <a:defRPr sz="1200"/>
            </a:lvl5pPr>
            <a:lvl6pPr marL="2930195" indent="0">
              <a:buNone/>
              <a:defRPr sz="1200"/>
            </a:lvl6pPr>
            <a:lvl7pPr marL="3516234" indent="0">
              <a:buNone/>
              <a:defRPr sz="1200"/>
            </a:lvl7pPr>
            <a:lvl8pPr marL="4102273" indent="0">
              <a:buNone/>
              <a:defRPr sz="1200"/>
            </a:lvl8pPr>
            <a:lvl9pPr marL="4688312"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917EA3-78DE-4620-8F38-91C0245653FC}" type="datetimeFigureOut">
              <a:rPr lang="en-PH" smtClean="0"/>
              <a:t>31/07/2018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4551FA-AEE4-4C7E-A9B7-FFA2C379A9C5}" type="slidenum">
              <a:rPr lang="en-PH" smtClean="0"/>
              <a:t>‹#›</a:t>
            </a:fld>
            <a:endParaRPr lang="en-PH"/>
          </a:p>
        </p:txBody>
      </p:sp>
    </p:spTree>
    <p:extLst>
      <p:ext uri="{BB962C8B-B14F-4D97-AF65-F5344CB8AC3E}">
        <p14:creationId xmlns:p14="http://schemas.microsoft.com/office/powerpoint/2010/main" val="3863998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8784" y="4801711"/>
            <a:ext cx="7312343" cy="566870"/>
          </a:xfrm>
        </p:spPr>
        <p:txBody>
          <a:bodyPr anchor="b"/>
          <a:lstStyle>
            <a:lvl1pPr algn="l">
              <a:defRPr sz="2600" b="1"/>
            </a:lvl1pPr>
          </a:lstStyle>
          <a:p>
            <a:r>
              <a:rPr lang="en-US" smtClean="0"/>
              <a:t>Click to edit Master title style</a:t>
            </a:r>
            <a:endParaRPr lang="en-PH"/>
          </a:p>
        </p:txBody>
      </p:sp>
      <p:sp>
        <p:nvSpPr>
          <p:cNvPr id="3" name="Picture Placeholder 2"/>
          <p:cNvSpPr>
            <a:spLocks noGrp="1"/>
          </p:cNvSpPr>
          <p:nvPr>
            <p:ph type="pic" idx="1"/>
          </p:nvPr>
        </p:nvSpPr>
        <p:spPr>
          <a:xfrm>
            <a:off x="2388784" y="612917"/>
            <a:ext cx="7312343" cy="4115753"/>
          </a:xfrm>
        </p:spPr>
        <p:txBody>
          <a:bodyPr/>
          <a:lstStyle>
            <a:lvl1pPr marL="0" indent="0">
              <a:buNone/>
              <a:defRPr sz="4100"/>
            </a:lvl1pPr>
            <a:lvl2pPr marL="586039" indent="0">
              <a:buNone/>
              <a:defRPr sz="3600"/>
            </a:lvl2pPr>
            <a:lvl3pPr marL="1172078" indent="0">
              <a:buNone/>
              <a:defRPr sz="3100"/>
            </a:lvl3pPr>
            <a:lvl4pPr marL="1758117" indent="0">
              <a:buNone/>
              <a:defRPr sz="2600"/>
            </a:lvl4pPr>
            <a:lvl5pPr marL="2344156" indent="0">
              <a:buNone/>
              <a:defRPr sz="2600"/>
            </a:lvl5pPr>
            <a:lvl6pPr marL="2930195" indent="0">
              <a:buNone/>
              <a:defRPr sz="2600"/>
            </a:lvl6pPr>
            <a:lvl7pPr marL="3516234" indent="0">
              <a:buNone/>
              <a:defRPr sz="2600"/>
            </a:lvl7pPr>
            <a:lvl8pPr marL="4102273" indent="0">
              <a:buNone/>
              <a:defRPr sz="2600"/>
            </a:lvl8pPr>
            <a:lvl9pPr marL="4688312" indent="0">
              <a:buNone/>
              <a:defRPr sz="2600"/>
            </a:lvl9pPr>
          </a:lstStyle>
          <a:p>
            <a:endParaRPr lang="en-PH"/>
          </a:p>
        </p:txBody>
      </p:sp>
      <p:sp>
        <p:nvSpPr>
          <p:cNvPr id="4" name="Text Placeholder 3"/>
          <p:cNvSpPr>
            <a:spLocks noGrp="1"/>
          </p:cNvSpPr>
          <p:nvPr>
            <p:ph type="body" sz="half" idx="2"/>
          </p:nvPr>
        </p:nvSpPr>
        <p:spPr>
          <a:xfrm>
            <a:off x="2388784" y="5368581"/>
            <a:ext cx="7312343" cy="805048"/>
          </a:xfrm>
        </p:spPr>
        <p:txBody>
          <a:bodyPr/>
          <a:lstStyle>
            <a:lvl1pPr marL="0" indent="0">
              <a:buNone/>
              <a:defRPr sz="1800"/>
            </a:lvl1pPr>
            <a:lvl2pPr marL="586039" indent="0">
              <a:buNone/>
              <a:defRPr sz="1500"/>
            </a:lvl2pPr>
            <a:lvl3pPr marL="1172078" indent="0">
              <a:buNone/>
              <a:defRPr sz="1300"/>
            </a:lvl3pPr>
            <a:lvl4pPr marL="1758117" indent="0">
              <a:buNone/>
              <a:defRPr sz="1200"/>
            </a:lvl4pPr>
            <a:lvl5pPr marL="2344156" indent="0">
              <a:buNone/>
              <a:defRPr sz="1200"/>
            </a:lvl5pPr>
            <a:lvl6pPr marL="2930195" indent="0">
              <a:buNone/>
              <a:defRPr sz="1200"/>
            </a:lvl6pPr>
            <a:lvl7pPr marL="3516234" indent="0">
              <a:buNone/>
              <a:defRPr sz="1200"/>
            </a:lvl7pPr>
            <a:lvl8pPr marL="4102273" indent="0">
              <a:buNone/>
              <a:defRPr sz="1200"/>
            </a:lvl8pPr>
            <a:lvl9pPr marL="4688312"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917EA3-78DE-4620-8F38-91C0245653FC}" type="datetimeFigureOut">
              <a:rPr lang="en-PH" smtClean="0"/>
              <a:t>31/07/2018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4551FA-AEE4-4C7E-A9B7-FFA2C379A9C5}" type="slidenum">
              <a:rPr lang="en-PH" smtClean="0"/>
              <a:t>‹#›</a:t>
            </a:fld>
            <a:endParaRPr lang="en-PH"/>
          </a:p>
        </p:txBody>
      </p:sp>
    </p:spTree>
    <p:extLst>
      <p:ext uri="{BB962C8B-B14F-4D97-AF65-F5344CB8AC3E}">
        <p14:creationId xmlns:p14="http://schemas.microsoft.com/office/powerpoint/2010/main" val="2222701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362" y="274701"/>
            <a:ext cx="10968514" cy="1143265"/>
          </a:xfrm>
          <a:prstGeom prst="rect">
            <a:avLst/>
          </a:prstGeom>
        </p:spPr>
        <p:txBody>
          <a:bodyPr vert="horz" lIns="117208" tIns="58604" rIns="117208" bIns="58604" rtlCol="0" anchor="ctr">
            <a:normAutofit/>
          </a:bodyPr>
          <a:lstStyle/>
          <a:p>
            <a:r>
              <a:rPr lang="en-US" smtClean="0"/>
              <a:t>Click to edit Master title style</a:t>
            </a:r>
            <a:endParaRPr lang="en-PH"/>
          </a:p>
        </p:txBody>
      </p:sp>
      <p:sp>
        <p:nvSpPr>
          <p:cNvPr id="3" name="Text Placeholder 2"/>
          <p:cNvSpPr>
            <a:spLocks noGrp="1"/>
          </p:cNvSpPr>
          <p:nvPr>
            <p:ph type="body" idx="1"/>
          </p:nvPr>
        </p:nvSpPr>
        <p:spPr>
          <a:xfrm>
            <a:off x="609362" y="1600571"/>
            <a:ext cx="10968514" cy="4527011"/>
          </a:xfrm>
          <a:prstGeom prst="rect">
            <a:avLst/>
          </a:prstGeom>
        </p:spPr>
        <p:txBody>
          <a:bodyPr vert="horz" lIns="117208" tIns="58604" rIns="117208" bIns="586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609362" y="6357823"/>
            <a:ext cx="2843689" cy="365210"/>
          </a:xfrm>
          <a:prstGeom prst="rect">
            <a:avLst/>
          </a:prstGeom>
        </p:spPr>
        <p:txBody>
          <a:bodyPr vert="horz" lIns="117208" tIns="58604" rIns="117208" bIns="58604" rtlCol="0" anchor="ctr"/>
          <a:lstStyle>
            <a:lvl1pPr algn="l">
              <a:defRPr sz="1500">
                <a:solidFill>
                  <a:schemeClr val="tx1">
                    <a:tint val="75000"/>
                  </a:schemeClr>
                </a:solidFill>
              </a:defRPr>
            </a:lvl1pPr>
          </a:lstStyle>
          <a:p>
            <a:fld id="{1B917EA3-78DE-4620-8F38-91C0245653FC}" type="datetimeFigureOut">
              <a:rPr lang="en-PH" smtClean="0"/>
              <a:t>31/07/2018</a:t>
            </a:fld>
            <a:endParaRPr lang="en-PH"/>
          </a:p>
        </p:txBody>
      </p:sp>
      <p:sp>
        <p:nvSpPr>
          <p:cNvPr id="5" name="Footer Placeholder 4"/>
          <p:cNvSpPr>
            <a:spLocks noGrp="1"/>
          </p:cNvSpPr>
          <p:nvPr>
            <p:ph type="ftr" sz="quarter" idx="3"/>
          </p:nvPr>
        </p:nvSpPr>
        <p:spPr>
          <a:xfrm>
            <a:off x="4163973" y="6357823"/>
            <a:ext cx="3859292" cy="365210"/>
          </a:xfrm>
          <a:prstGeom prst="rect">
            <a:avLst/>
          </a:prstGeom>
        </p:spPr>
        <p:txBody>
          <a:bodyPr vert="horz" lIns="117208" tIns="58604" rIns="117208" bIns="58604" rtlCol="0" anchor="ctr"/>
          <a:lstStyle>
            <a:lvl1pPr algn="ctr">
              <a:defRPr sz="15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734187" y="6357823"/>
            <a:ext cx="2843689" cy="365210"/>
          </a:xfrm>
          <a:prstGeom prst="rect">
            <a:avLst/>
          </a:prstGeom>
        </p:spPr>
        <p:txBody>
          <a:bodyPr vert="horz" lIns="117208" tIns="58604" rIns="117208" bIns="58604" rtlCol="0" anchor="ctr"/>
          <a:lstStyle>
            <a:lvl1pPr algn="r">
              <a:defRPr sz="1500">
                <a:solidFill>
                  <a:schemeClr val="tx1">
                    <a:tint val="75000"/>
                  </a:schemeClr>
                </a:solidFill>
              </a:defRPr>
            </a:lvl1pPr>
          </a:lstStyle>
          <a:p>
            <a:fld id="{594551FA-AEE4-4C7E-A9B7-FFA2C379A9C5}" type="slidenum">
              <a:rPr lang="en-PH" smtClean="0"/>
              <a:t>‹#›</a:t>
            </a:fld>
            <a:endParaRPr lang="en-PH"/>
          </a:p>
        </p:txBody>
      </p:sp>
    </p:spTree>
    <p:extLst>
      <p:ext uri="{BB962C8B-B14F-4D97-AF65-F5344CB8AC3E}">
        <p14:creationId xmlns:p14="http://schemas.microsoft.com/office/powerpoint/2010/main" val="1303031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72078" rtl="0" eaLnBrk="1" latinLnBrk="0" hangingPunct="1">
        <a:spcBef>
          <a:spcPct val="0"/>
        </a:spcBef>
        <a:buNone/>
        <a:defRPr sz="5600" kern="1200">
          <a:solidFill>
            <a:schemeClr val="tx1"/>
          </a:solidFill>
          <a:latin typeface="+mj-lt"/>
          <a:ea typeface="+mj-ea"/>
          <a:cs typeface="+mj-cs"/>
        </a:defRPr>
      </a:lvl1pPr>
    </p:titleStyle>
    <p:bodyStyle>
      <a:lvl1pPr marL="439529" indent="-439529" algn="l" defTabSz="1172078"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2313" indent="-366274" algn="l" defTabSz="1172078"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5097" indent="-293019" algn="l" defTabSz="1172078"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1136" indent="-293019" algn="l" defTabSz="1172078"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37175" indent="-293019" algn="l" defTabSz="1172078"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23214" indent="-293019" algn="l" defTabSz="1172078"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253" indent="-293019" algn="l" defTabSz="1172078"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292" indent="-293019" algn="l" defTabSz="1172078"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1331" indent="-293019" algn="l" defTabSz="1172078"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72078" rtl="0" eaLnBrk="1" latinLnBrk="0" hangingPunct="1">
        <a:defRPr sz="2300" kern="1200">
          <a:solidFill>
            <a:schemeClr val="tx1"/>
          </a:solidFill>
          <a:latin typeface="+mn-lt"/>
          <a:ea typeface="+mn-ea"/>
          <a:cs typeface="+mn-cs"/>
        </a:defRPr>
      </a:lvl1pPr>
      <a:lvl2pPr marL="586039" algn="l" defTabSz="1172078" rtl="0" eaLnBrk="1" latinLnBrk="0" hangingPunct="1">
        <a:defRPr sz="2300" kern="1200">
          <a:solidFill>
            <a:schemeClr val="tx1"/>
          </a:solidFill>
          <a:latin typeface="+mn-lt"/>
          <a:ea typeface="+mn-ea"/>
          <a:cs typeface="+mn-cs"/>
        </a:defRPr>
      </a:lvl2pPr>
      <a:lvl3pPr marL="1172078" algn="l" defTabSz="1172078" rtl="0" eaLnBrk="1" latinLnBrk="0" hangingPunct="1">
        <a:defRPr sz="2300" kern="1200">
          <a:solidFill>
            <a:schemeClr val="tx1"/>
          </a:solidFill>
          <a:latin typeface="+mn-lt"/>
          <a:ea typeface="+mn-ea"/>
          <a:cs typeface="+mn-cs"/>
        </a:defRPr>
      </a:lvl3pPr>
      <a:lvl4pPr marL="1758117" algn="l" defTabSz="1172078" rtl="0" eaLnBrk="1" latinLnBrk="0" hangingPunct="1">
        <a:defRPr sz="2300" kern="1200">
          <a:solidFill>
            <a:schemeClr val="tx1"/>
          </a:solidFill>
          <a:latin typeface="+mn-lt"/>
          <a:ea typeface="+mn-ea"/>
          <a:cs typeface="+mn-cs"/>
        </a:defRPr>
      </a:lvl4pPr>
      <a:lvl5pPr marL="2344156" algn="l" defTabSz="1172078" rtl="0" eaLnBrk="1" latinLnBrk="0" hangingPunct="1">
        <a:defRPr sz="2300" kern="1200">
          <a:solidFill>
            <a:schemeClr val="tx1"/>
          </a:solidFill>
          <a:latin typeface="+mn-lt"/>
          <a:ea typeface="+mn-ea"/>
          <a:cs typeface="+mn-cs"/>
        </a:defRPr>
      </a:lvl5pPr>
      <a:lvl6pPr marL="2930195" algn="l" defTabSz="1172078" rtl="0" eaLnBrk="1" latinLnBrk="0" hangingPunct="1">
        <a:defRPr sz="2300" kern="1200">
          <a:solidFill>
            <a:schemeClr val="tx1"/>
          </a:solidFill>
          <a:latin typeface="+mn-lt"/>
          <a:ea typeface="+mn-ea"/>
          <a:cs typeface="+mn-cs"/>
        </a:defRPr>
      </a:lvl6pPr>
      <a:lvl7pPr marL="3516234" algn="l" defTabSz="1172078" rtl="0" eaLnBrk="1" latinLnBrk="0" hangingPunct="1">
        <a:defRPr sz="2300" kern="1200">
          <a:solidFill>
            <a:schemeClr val="tx1"/>
          </a:solidFill>
          <a:latin typeface="+mn-lt"/>
          <a:ea typeface="+mn-ea"/>
          <a:cs typeface="+mn-cs"/>
        </a:defRPr>
      </a:lvl7pPr>
      <a:lvl8pPr marL="4102273" algn="l" defTabSz="1172078" rtl="0" eaLnBrk="1" latinLnBrk="0" hangingPunct="1">
        <a:defRPr sz="2300" kern="1200">
          <a:solidFill>
            <a:schemeClr val="tx1"/>
          </a:solidFill>
          <a:latin typeface="+mn-lt"/>
          <a:ea typeface="+mn-ea"/>
          <a:cs typeface="+mn-cs"/>
        </a:defRPr>
      </a:lvl8pPr>
      <a:lvl9pPr marL="4688312" algn="l" defTabSz="1172078"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alpha val="43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0" y="6013793"/>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 name="Rectangle 1"/>
          <p:cNvSpPr/>
          <p:nvPr/>
        </p:nvSpPr>
        <p:spPr>
          <a:xfrm>
            <a:off x="365407" y="1586617"/>
            <a:ext cx="11344836" cy="3139321"/>
          </a:xfrm>
          <a:prstGeom prst="rect">
            <a:avLst/>
          </a:prstGeom>
          <a:noFill/>
        </p:spPr>
        <p:txBody>
          <a:bodyPr wrap="none" lIns="91440" tIns="45720" rIns="91440" bIns="45720">
            <a:spAutoFit/>
          </a:bodyPr>
          <a:lstStyle/>
          <a:p>
            <a:pPr algn="ctr"/>
            <a:r>
              <a:rPr lang="en-US" sz="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rPr>
              <a:t>Contingency planning</a:t>
            </a:r>
          </a:p>
          <a:p>
            <a:pPr algn="ctr"/>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rPr>
              <a:t>For </a:t>
            </a:r>
          </a:p>
          <a:p>
            <a:pPr algn="ctr"/>
            <a:r>
              <a:rPr lang="en-US" sz="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rPr>
              <a:t>schools</a:t>
            </a:r>
            <a:endParaRPr lang="en-US" sz="6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endParaRPr>
          </a:p>
        </p:txBody>
      </p:sp>
    </p:spTree>
    <p:extLst>
      <p:ext uri="{BB962C8B-B14F-4D97-AF65-F5344CB8AC3E}">
        <p14:creationId xmlns:p14="http://schemas.microsoft.com/office/powerpoint/2010/main" val="308663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ELEMENTS OF CP</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1" name="Rectangle 10"/>
          <p:cNvSpPr/>
          <p:nvPr/>
        </p:nvSpPr>
        <p:spPr>
          <a:xfrm>
            <a:off x="76200" y="1053530"/>
            <a:ext cx="6858000" cy="646331"/>
          </a:xfrm>
          <a:prstGeom prst="rect">
            <a:avLst/>
          </a:prstGeom>
        </p:spPr>
        <p:txBody>
          <a:bodyPr wrap="square">
            <a:spAutoFit/>
          </a:bodyPr>
          <a:lstStyle/>
          <a:p>
            <a:r>
              <a:rPr lang="en-PH" sz="3600" b="1" dirty="0" smtClean="0">
                <a:solidFill>
                  <a:srgbClr val="FF0000"/>
                </a:solidFill>
                <a:effectLst>
                  <a:outerShdw blurRad="38100" dist="38100" dir="2700000" algn="tl">
                    <a:srgbClr val="000000">
                      <a:alpha val="43137"/>
                    </a:srgbClr>
                  </a:outerShdw>
                </a:effectLst>
                <a:latin typeface="Arial Rounded MT Bold" pitchFamily="34" charset="0"/>
              </a:rPr>
              <a:t>Actors in </a:t>
            </a:r>
            <a:r>
              <a:rPr lang="en-PH" sz="3600" b="1" dirty="0" smtClean="0">
                <a:solidFill>
                  <a:srgbClr val="FF0000"/>
                </a:solidFill>
                <a:effectLst>
                  <a:outerShdw blurRad="38100" dist="38100" dir="2700000" algn="tl">
                    <a:srgbClr val="000000">
                      <a:alpha val="43137"/>
                    </a:srgbClr>
                  </a:outerShdw>
                </a:effectLst>
                <a:latin typeface="Arial Rounded MT Bold" pitchFamily="34" charset="0"/>
              </a:rPr>
              <a:t>CP?</a:t>
            </a:r>
            <a:endParaRPr lang="en-PH" sz="3600"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12" name="Rectangle 11"/>
          <p:cNvSpPr/>
          <p:nvPr/>
        </p:nvSpPr>
        <p:spPr>
          <a:xfrm>
            <a:off x="1820267" y="1587197"/>
            <a:ext cx="8305800" cy="4524315"/>
          </a:xfrm>
          <a:prstGeom prst="rect">
            <a:avLst/>
          </a:prstGeom>
        </p:spPr>
        <p:txBody>
          <a:bodyPr wrap="square">
            <a:spAutoFit/>
          </a:bodyPr>
          <a:lstStyle/>
          <a:p>
            <a:pPr marL="536575" indent="-536575">
              <a:tabLst>
                <a:tab pos="536575" algn="l"/>
              </a:tabLst>
            </a:pPr>
            <a:r>
              <a:rPr lang="en-PH" sz="3600" b="1" dirty="0" smtClean="0">
                <a:effectLst>
                  <a:outerShdw blurRad="38100" dist="38100" dir="2700000" algn="tl">
                    <a:srgbClr val="000000">
                      <a:alpha val="43137"/>
                    </a:srgbClr>
                  </a:outerShdw>
                </a:effectLst>
                <a:latin typeface="Arial Rounded MT Bold" pitchFamily="34" charset="0"/>
              </a:rPr>
              <a:t>• </a:t>
            </a:r>
            <a:r>
              <a:rPr lang="en-PH" sz="3600" b="1" dirty="0" smtClean="0">
                <a:effectLst>
                  <a:outerShdw blurRad="38100" dist="38100" dir="2700000" algn="tl">
                    <a:srgbClr val="000000">
                      <a:alpha val="43137"/>
                    </a:srgbClr>
                  </a:outerShdw>
                </a:effectLst>
                <a:latin typeface="Arial Rounded MT Bold" pitchFamily="34" charset="0"/>
              </a:rPr>
              <a:t>	</a:t>
            </a:r>
            <a:r>
              <a:rPr lang="en-PH" sz="3600" b="1" dirty="0" smtClean="0">
                <a:effectLst>
                  <a:outerShdw blurRad="38100" dist="38100" dir="2700000" algn="tl">
                    <a:srgbClr val="000000">
                      <a:alpha val="43137"/>
                    </a:srgbClr>
                  </a:outerShdw>
                </a:effectLst>
                <a:latin typeface="Arial Rounded MT Bold" pitchFamily="34" charset="0"/>
              </a:rPr>
              <a:t>DRRM </a:t>
            </a:r>
            <a:r>
              <a:rPr lang="en-PH" sz="3600" b="1" dirty="0" smtClean="0">
                <a:effectLst>
                  <a:outerShdw blurRad="38100" dist="38100" dir="2700000" algn="tl">
                    <a:srgbClr val="000000">
                      <a:alpha val="43137"/>
                    </a:srgbClr>
                  </a:outerShdw>
                </a:effectLst>
                <a:latin typeface="Arial Rounded MT Bold" pitchFamily="34" charset="0"/>
              </a:rPr>
              <a:t>Focal Persons</a:t>
            </a:r>
          </a:p>
          <a:p>
            <a:pPr marL="536575" indent="-536575">
              <a:tabLst>
                <a:tab pos="536575" algn="l"/>
              </a:tabLst>
            </a:pPr>
            <a:r>
              <a:rPr lang="en-PH" sz="3600" b="1" dirty="0" smtClean="0">
                <a:effectLst>
                  <a:outerShdw blurRad="38100" dist="38100" dir="2700000" algn="tl">
                    <a:srgbClr val="000000">
                      <a:alpha val="43137"/>
                    </a:srgbClr>
                  </a:outerShdw>
                </a:effectLst>
                <a:latin typeface="Arial Rounded MT Bold" pitchFamily="34" charset="0"/>
              </a:rPr>
              <a:t>• 	Relevant technical experts</a:t>
            </a:r>
          </a:p>
          <a:p>
            <a:pPr marL="536575" indent="-536575">
              <a:tabLst>
                <a:tab pos="536575" algn="l"/>
              </a:tabLst>
            </a:pPr>
            <a:r>
              <a:rPr lang="en-PH" sz="3600" b="1" dirty="0" smtClean="0">
                <a:effectLst>
                  <a:outerShdw blurRad="38100" dist="38100" dir="2700000" algn="tl">
                    <a:srgbClr val="000000">
                      <a:alpha val="43137"/>
                    </a:srgbClr>
                  </a:outerShdw>
                </a:effectLst>
                <a:latin typeface="Arial Rounded MT Bold" pitchFamily="34" charset="0"/>
              </a:rPr>
              <a:t>• 	Relevant CSOs and private sector groups</a:t>
            </a:r>
          </a:p>
          <a:p>
            <a:pPr marL="536575" indent="-536575">
              <a:tabLst>
                <a:tab pos="536575" algn="l"/>
              </a:tabLst>
            </a:pPr>
            <a:r>
              <a:rPr lang="en-PH" sz="3600" b="1" dirty="0" smtClean="0">
                <a:effectLst>
                  <a:outerShdw blurRad="38100" dist="38100" dir="2700000" algn="tl">
                    <a:srgbClr val="000000">
                      <a:alpha val="43137"/>
                    </a:srgbClr>
                  </a:outerShdw>
                </a:effectLst>
                <a:latin typeface="Arial Rounded MT Bold" pitchFamily="34" charset="0"/>
              </a:rPr>
              <a:t>• 	Private sector managers or individuals willing to commit resources, services or any other form of assistance</a:t>
            </a:r>
            <a:endParaRPr lang="en-PH" sz="3600" b="1" dirty="0">
              <a:effectLst>
                <a:outerShdw blurRad="38100" dist="38100" dir="2700000" algn="tl">
                  <a:srgbClr val="000000">
                    <a:alpha val="43137"/>
                  </a:srgbClr>
                </a:outerShdw>
              </a:effectLst>
              <a:latin typeface="Arial Rounded MT Bold" pitchFamily="34" charset="0"/>
            </a:endParaRPr>
          </a:p>
        </p:txBody>
      </p:sp>
    </p:spTree>
    <p:extLst>
      <p:ext uri="{BB962C8B-B14F-4D97-AF65-F5344CB8AC3E}">
        <p14:creationId xmlns:p14="http://schemas.microsoft.com/office/powerpoint/2010/main" val="1346036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ELEMENTS OF CP</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1" name="Rectangle 10"/>
          <p:cNvSpPr/>
          <p:nvPr/>
        </p:nvSpPr>
        <p:spPr>
          <a:xfrm>
            <a:off x="76200" y="1053530"/>
            <a:ext cx="6858000" cy="646331"/>
          </a:xfrm>
          <a:prstGeom prst="rect">
            <a:avLst/>
          </a:prstGeom>
        </p:spPr>
        <p:txBody>
          <a:bodyPr wrap="square">
            <a:spAutoFit/>
          </a:bodyPr>
          <a:lstStyle/>
          <a:p>
            <a:r>
              <a:rPr lang="en-PH" sz="3600" b="1" dirty="0" smtClean="0">
                <a:solidFill>
                  <a:srgbClr val="FF0000"/>
                </a:solidFill>
                <a:effectLst>
                  <a:outerShdw blurRad="38100" dist="38100" dir="2700000" algn="tl">
                    <a:srgbClr val="000000">
                      <a:alpha val="43137"/>
                    </a:srgbClr>
                  </a:outerShdw>
                </a:effectLst>
                <a:latin typeface="Arial Rounded MT Bold" pitchFamily="34" charset="0"/>
              </a:rPr>
              <a:t>Actors in </a:t>
            </a:r>
            <a:r>
              <a:rPr lang="en-PH" sz="3600" b="1" dirty="0" smtClean="0">
                <a:solidFill>
                  <a:srgbClr val="FF0000"/>
                </a:solidFill>
                <a:effectLst>
                  <a:outerShdw blurRad="38100" dist="38100" dir="2700000" algn="tl">
                    <a:srgbClr val="000000">
                      <a:alpha val="43137"/>
                    </a:srgbClr>
                  </a:outerShdw>
                </a:effectLst>
                <a:latin typeface="Arial Rounded MT Bold" pitchFamily="34" charset="0"/>
              </a:rPr>
              <a:t>CP?</a:t>
            </a:r>
            <a:endParaRPr lang="en-PH" sz="3600"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10" name="Rectangle 9"/>
          <p:cNvSpPr/>
          <p:nvPr/>
        </p:nvSpPr>
        <p:spPr>
          <a:xfrm>
            <a:off x="1955899" y="1917621"/>
            <a:ext cx="8458200" cy="3970318"/>
          </a:xfrm>
          <a:prstGeom prst="rect">
            <a:avLst/>
          </a:prstGeom>
        </p:spPr>
        <p:txBody>
          <a:bodyPr wrap="square">
            <a:spAutoFit/>
          </a:bodyPr>
          <a:lstStyle/>
          <a:p>
            <a:pPr marL="536575" indent="-536575">
              <a:tabLst>
                <a:tab pos="536575" algn="l"/>
              </a:tabLst>
            </a:pPr>
            <a:r>
              <a:rPr lang="en-PH" sz="3600" b="1" dirty="0" smtClean="0">
                <a:effectLst>
                  <a:outerShdw blurRad="38100" dist="38100" dir="2700000" algn="tl">
                    <a:srgbClr val="000000">
                      <a:alpha val="43137"/>
                    </a:srgbClr>
                  </a:outerShdw>
                </a:effectLst>
                <a:latin typeface="Arial Rounded MT Bold" pitchFamily="34" charset="0"/>
              </a:rPr>
              <a:t>• 	Division/Unit Heads</a:t>
            </a:r>
            <a:endParaRPr lang="en-PH" sz="3600" b="1" dirty="0">
              <a:effectLst>
                <a:outerShdw blurRad="38100" dist="38100" dir="2700000" algn="tl">
                  <a:srgbClr val="000000">
                    <a:alpha val="43137"/>
                  </a:srgbClr>
                </a:outerShdw>
              </a:effectLst>
              <a:latin typeface="Arial Rounded MT Bold" pitchFamily="34" charset="0"/>
            </a:endParaRPr>
          </a:p>
          <a:p>
            <a:pPr marL="571500" indent="-571500">
              <a:buFont typeface="Arial" pitchFamily="34" charset="0"/>
              <a:buChar char="•"/>
              <a:tabLst>
                <a:tab pos="536575" algn="l"/>
              </a:tabLst>
            </a:pPr>
            <a:r>
              <a:rPr lang="en-PH" sz="3600" b="1" dirty="0" smtClean="0">
                <a:effectLst>
                  <a:outerShdw blurRad="38100" dist="38100" dir="2700000" algn="tl">
                    <a:srgbClr val="000000">
                      <a:alpha val="43137"/>
                    </a:srgbClr>
                  </a:outerShdw>
                </a:effectLst>
                <a:latin typeface="Arial Rounded MT Bold" pitchFamily="34" charset="0"/>
              </a:rPr>
              <a:t>Finance Officers</a:t>
            </a:r>
            <a:endParaRPr lang="en-PH" sz="3600" b="1" dirty="0">
              <a:effectLst>
                <a:outerShdw blurRad="38100" dist="38100" dir="2700000" algn="tl">
                  <a:srgbClr val="000000">
                    <a:alpha val="43137"/>
                  </a:srgbClr>
                </a:outerShdw>
              </a:effectLst>
              <a:latin typeface="Arial Rounded MT Bold" pitchFamily="34" charset="0"/>
            </a:endParaRPr>
          </a:p>
          <a:p>
            <a:pPr marL="571500" indent="-571500">
              <a:buFont typeface="Arial" pitchFamily="34" charset="0"/>
              <a:buChar char="•"/>
              <a:tabLst>
                <a:tab pos="536575" algn="l"/>
              </a:tabLst>
            </a:pPr>
            <a:r>
              <a:rPr lang="en-PH" sz="3600" b="1" dirty="0" smtClean="0">
                <a:effectLst>
                  <a:outerShdw blurRad="38100" dist="38100" dir="2700000" algn="tl">
                    <a:srgbClr val="000000">
                      <a:alpha val="43137"/>
                    </a:srgbClr>
                  </a:outerShdw>
                </a:effectLst>
                <a:latin typeface="Arial Rounded MT Bold" pitchFamily="34" charset="0"/>
              </a:rPr>
              <a:t>Planning Officers</a:t>
            </a:r>
            <a:endParaRPr lang="en-PH" sz="3600" b="1" dirty="0">
              <a:effectLst>
                <a:outerShdw blurRad="38100" dist="38100" dir="2700000" algn="tl">
                  <a:srgbClr val="000000">
                    <a:alpha val="43137"/>
                  </a:srgbClr>
                </a:outerShdw>
              </a:effectLst>
              <a:latin typeface="Arial Rounded MT Bold" pitchFamily="34" charset="0"/>
            </a:endParaRPr>
          </a:p>
          <a:p>
            <a:pPr marL="571500" indent="-571500">
              <a:buFont typeface="Arial" pitchFamily="34" charset="0"/>
              <a:buChar char="•"/>
              <a:tabLst>
                <a:tab pos="536575" algn="l"/>
              </a:tabLst>
            </a:pPr>
            <a:r>
              <a:rPr lang="en-PH" sz="3600" b="1" dirty="0" smtClean="0">
                <a:effectLst>
                  <a:outerShdw blurRad="38100" dist="38100" dir="2700000" algn="tl">
                    <a:srgbClr val="000000">
                      <a:alpha val="43137"/>
                    </a:srgbClr>
                  </a:outerShdw>
                </a:effectLst>
                <a:latin typeface="Arial Rounded MT Bold" pitchFamily="34" charset="0"/>
              </a:rPr>
              <a:t>Logistics Officers</a:t>
            </a:r>
          </a:p>
          <a:p>
            <a:pPr marL="571500" indent="-571500">
              <a:buFont typeface="Arial" pitchFamily="34" charset="0"/>
              <a:buChar char="•"/>
              <a:tabLst>
                <a:tab pos="536575" algn="l"/>
              </a:tabLst>
            </a:pPr>
            <a:r>
              <a:rPr lang="en-PH" sz="3600" b="1" dirty="0" smtClean="0">
                <a:effectLst>
                  <a:outerShdw blurRad="38100" dist="38100" dir="2700000" algn="tl">
                    <a:srgbClr val="000000">
                      <a:alpha val="43137"/>
                    </a:srgbClr>
                  </a:outerShdw>
                </a:effectLst>
                <a:latin typeface="Arial Rounded MT Bold" pitchFamily="34" charset="0"/>
              </a:rPr>
              <a:t>Operation Officers</a:t>
            </a:r>
            <a:endParaRPr lang="en-PH" sz="3600" b="1" dirty="0">
              <a:effectLst>
                <a:outerShdw blurRad="38100" dist="38100" dir="2700000" algn="tl">
                  <a:srgbClr val="000000">
                    <a:alpha val="43137"/>
                  </a:srgbClr>
                </a:outerShdw>
              </a:effectLst>
              <a:latin typeface="Arial Rounded MT Bold" pitchFamily="34" charset="0"/>
            </a:endParaRPr>
          </a:p>
          <a:p>
            <a:pPr marL="571500" indent="-571500">
              <a:buFont typeface="Arial" pitchFamily="34" charset="0"/>
              <a:buChar char="•"/>
              <a:tabLst>
                <a:tab pos="536575" algn="l"/>
              </a:tabLst>
            </a:pPr>
            <a:r>
              <a:rPr lang="en-PH" sz="3600" b="1" dirty="0" smtClean="0">
                <a:effectLst>
                  <a:outerShdw blurRad="38100" dist="38100" dir="2700000" algn="tl">
                    <a:srgbClr val="000000">
                      <a:alpha val="43137"/>
                    </a:srgbClr>
                  </a:outerShdw>
                </a:effectLst>
                <a:latin typeface="Arial Rounded MT Bold" pitchFamily="34" charset="0"/>
              </a:rPr>
              <a:t>Human </a:t>
            </a:r>
            <a:r>
              <a:rPr lang="en-PH" sz="3600" b="1" dirty="0" smtClean="0">
                <a:effectLst>
                  <a:outerShdw blurRad="38100" dist="38100" dir="2700000" algn="tl">
                    <a:srgbClr val="000000">
                      <a:alpha val="43137"/>
                    </a:srgbClr>
                  </a:outerShdw>
                </a:effectLst>
                <a:latin typeface="Arial Rounded MT Bold" pitchFamily="34" charset="0"/>
              </a:rPr>
              <a:t>Resource </a:t>
            </a:r>
            <a:r>
              <a:rPr lang="en-PH" sz="3600" b="1" dirty="0" smtClean="0">
                <a:effectLst>
                  <a:outerShdw blurRad="38100" dist="38100" dir="2700000" algn="tl">
                    <a:srgbClr val="000000">
                      <a:alpha val="43137"/>
                    </a:srgbClr>
                  </a:outerShdw>
                </a:effectLst>
                <a:latin typeface="Arial Rounded MT Bold" pitchFamily="34" charset="0"/>
              </a:rPr>
              <a:t>Officers</a:t>
            </a:r>
            <a:endParaRPr lang="en-PH" sz="3600" b="1" dirty="0">
              <a:effectLst>
                <a:outerShdw blurRad="38100" dist="38100" dir="2700000" algn="tl">
                  <a:srgbClr val="000000">
                    <a:alpha val="43137"/>
                  </a:srgbClr>
                </a:outerShdw>
              </a:effectLst>
              <a:latin typeface="Arial Rounded MT Bold" pitchFamily="34" charset="0"/>
            </a:endParaRPr>
          </a:p>
          <a:p>
            <a:pPr marL="571500" indent="-571500">
              <a:buFont typeface="Arial" pitchFamily="34" charset="0"/>
              <a:buChar char="•"/>
              <a:tabLst>
                <a:tab pos="536575" algn="l"/>
              </a:tabLst>
            </a:pPr>
            <a:r>
              <a:rPr lang="en-PH" sz="3600" b="1" dirty="0" smtClean="0">
                <a:effectLst>
                  <a:outerShdw blurRad="38100" dist="38100" dir="2700000" algn="tl">
                    <a:srgbClr val="000000">
                      <a:alpha val="43137"/>
                    </a:srgbClr>
                  </a:outerShdw>
                </a:effectLst>
                <a:latin typeface="Arial Rounded MT Bold" pitchFamily="34" charset="0"/>
              </a:rPr>
              <a:t>Disaster </a:t>
            </a:r>
            <a:r>
              <a:rPr lang="en-PH" sz="3600" b="1" dirty="0" smtClean="0">
                <a:effectLst>
                  <a:outerShdw blurRad="38100" dist="38100" dir="2700000" algn="tl">
                    <a:srgbClr val="000000">
                      <a:alpha val="43137"/>
                    </a:srgbClr>
                  </a:outerShdw>
                </a:effectLst>
                <a:latin typeface="Arial Rounded MT Bold" pitchFamily="34" charset="0"/>
              </a:rPr>
              <a:t>Control Group members</a:t>
            </a:r>
            <a:endParaRPr lang="en-PH" sz="3600" b="1" dirty="0">
              <a:effectLst>
                <a:outerShdw blurRad="38100" dist="38100" dir="2700000" algn="tl">
                  <a:srgbClr val="000000">
                    <a:alpha val="43137"/>
                  </a:srgbClr>
                </a:outerShdw>
              </a:effectLst>
              <a:latin typeface="Arial Rounded MT Bold" pitchFamily="34" charset="0"/>
            </a:endParaRPr>
          </a:p>
        </p:txBody>
      </p:sp>
    </p:spTree>
    <p:extLst>
      <p:ext uri="{BB962C8B-B14F-4D97-AF65-F5344CB8AC3E}">
        <p14:creationId xmlns:p14="http://schemas.microsoft.com/office/powerpoint/2010/main" val="2105899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CRITERIA FOR A GOOD CP</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75" name="Picture 74" descr="criteria.png"/>
          <p:cNvPicPr>
            <a:picLocks noChangeAspect="1"/>
          </p:cNvPicPr>
          <p:nvPr/>
        </p:nvPicPr>
        <p:blipFill>
          <a:blip r:embed="rId3"/>
          <a:stretch>
            <a:fillRect/>
          </a:stretch>
        </p:blipFill>
        <p:spPr>
          <a:xfrm>
            <a:off x="0" y="1053530"/>
            <a:ext cx="12187238" cy="4824536"/>
          </a:xfrm>
          <a:prstGeom prst="rect">
            <a:avLst/>
          </a:prstGeom>
        </p:spPr>
      </p:pic>
    </p:spTree>
    <p:extLst>
      <p:ext uri="{BB962C8B-B14F-4D97-AF65-F5344CB8AC3E}">
        <p14:creationId xmlns:p14="http://schemas.microsoft.com/office/powerpoint/2010/main" val="2017199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CRITERIA FOR A GOOD CP</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0" name="Picture 9" descr="criteria 2.png"/>
          <p:cNvPicPr>
            <a:picLocks noChangeAspect="1"/>
          </p:cNvPicPr>
          <p:nvPr/>
        </p:nvPicPr>
        <p:blipFill>
          <a:blip r:embed="rId3"/>
          <a:stretch>
            <a:fillRect/>
          </a:stretch>
        </p:blipFill>
        <p:spPr>
          <a:xfrm>
            <a:off x="0" y="1043120"/>
            <a:ext cx="12187238" cy="4834946"/>
          </a:xfrm>
          <a:prstGeom prst="rect">
            <a:avLst/>
          </a:prstGeom>
        </p:spPr>
      </p:pic>
    </p:spTree>
    <p:extLst>
      <p:ext uri="{BB962C8B-B14F-4D97-AF65-F5344CB8AC3E}">
        <p14:creationId xmlns:p14="http://schemas.microsoft.com/office/powerpoint/2010/main" val="2800544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97746"/>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ctr"/>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COORDINATION</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459041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COORDINATION</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0" name="Picture 9" descr="COORDINATION2.png"/>
          <p:cNvPicPr>
            <a:picLocks noChangeAspect="1"/>
          </p:cNvPicPr>
          <p:nvPr/>
        </p:nvPicPr>
        <p:blipFill>
          <a:blip r:embed="rId3"/>
          <a:stretch>
            <a:fillRect/>
          </a:stretch>
        </p:blipFill>
        <p:spPr>
          <a:xfrm>
            <a:off x="228599" y="952500"/>
            <a:ext cx="11697667" cy="4925566"/>
          </a:xfrm>
          <a:prstGeom prst="rect">
            <a:avLst/>
          </a:prstGeom>
        </p:spPr>
      </p:pic>
    </p:spTree>
    <p:extLst>
      <p:ext uri="{BB962C8B-B14F-4D97-AF65-F5344CB8AC3E}">
        <p14:creationId xmlns:p14="http://schemas.microsoft.com/office/powerpoint/2010/main" val="1330316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BARRIERS TO COORDINATION</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1" name="Rectangle 10"/>
          <p:cNvSpPr/>
          <p:nvPr/>
        </p:nvSpPr>
        <p:spPr>
          <a:xfrm>
            <a:off x="708121" y="943769"/>
            <a:ext cx="11506178" cy="5078313"/>
          </a:xfrm>
          <a:prstGeom prst="rect">
            <a:avLst/>
          </a:prstGeom>
        </p:spPr>
        <p:txBody>
          <a:bodyPr wrap="square">
            <a:spAutoFit/>
          </a:bodyPr>
          <a:lstStyle/>
          <a:p>
            <a:pPr marL="900113" indent="-900113">
              <a:buAutoNum type="arabicPeriod"/>
              <a:tabLst>
                <a:tab pos="900113" algn="l"/>
              </a:tabLst>
            </a:pPr>
            <a:r>
              <a:rPr lang="en-PH" sz="3600" b="1" dirty="0" smtClean="0">
                <a:effectLst>
                  <a:outerShdw blurRad="38100" dist="38100" dir="2700000" algn="tl">
                    <a:srgbClr val="000000">
                      <a:alpha val="43137"/>
                    </a:srgbClr>
                  </a:outerShdw>
                </a:effectLst>
                <a:latin typeface="Arial Rounded MT Bold" pitchFamily="34" charset="0"/>
              </a:rPr>
              <a:t>Threat </a:t>
            </a:r>
            <a:r>
              <a:rPr lang="en-PH" sz="3600" b="1" dirty="0" smtClean="0">
                <a:effectLst>
                  <a:outerShdw blurRad="38100" dist="38100" dir="2700000" algn="tl">
                    <a:srgbClr val="000000">
                      <a:alpha val="43137"/>
                    </a:srgbClr>
                  </a:outerShdw>
                </a:effectLst>
                <a:latin typeface="Arial Rounded MT Bold" pitchFamily="34" charset="0"/>
              </a:rPr>
              <a:t>to </a:t>
            </a:r>
            <a:r>
              <a:rPr lang="en-PH" sz="3600" b="1" dirty="0" smtClean="0">
                <a:effectLst>
                  <a:outerShdw blurRad="38100" dist="38100" dir="2700000" algn="tl">
                    <a:srgbClr val="000000">
                      <a:alpha val="43137"/>
                    </a:srgbClr>
                  </a:outerShdw>
                </a:effectLst>
                <a:latin typeface="Arial Rounded MT Bold" pitchFamily="34" charset="0"/>
              </a:rPr>
              <a:t>autonomy</a:t>
            </a:r>
          </a:p>
          <a:p>
            <a:pPr marL="900113" indent="-900113">
              <a:buAutoNum type="arabicPeriod"/>
              <a:tabLst>
                <a:tab pos="900113" algn="l"/>
              </a:tabLst>
            </a:pPr>
            <a:r>
              <a:rPr lang="en-PH" sz="3600" b="1" dirty="0" smtClean="0">
                <a:effectLst>
                  <a:outerShdw blurRad="38100" dist="38100" dir="2700000" algn="tl">
                    <a:srgbClr val="000000">
                      <a:alpha val="43137"/>
                    </a:srgbClr>
                  </a:outerShdw>
                </a:effectLst>
                <a:latin typeface="Arial Rounded MT Bold" pitchFamily="34" charset="0"/>
              </a:rPr>
              <a:t>Lack </a:t>
            </a:r>
            <a:r>
              <a:rPr lang="en-PH" sz="3600" b="1" dirty="0" smtClean="0">
                <a:effectLst>
                  <a:outerShdw blurRad="38100" dist="38100" dir="2700000" algn="tl">
                    <a:srgbClr val="000000">
                      <a:alpha val="43137"/>
                    </a:srgbClr>
                  </a:outerShdw>
                </a:effectLst>
                <a:latin typeface="Arial Rounded MT Bold" pitchFamily="34" charset="0"/>
              </a:rPr>
              <a:t>of </a:t>
            </a:r>
            <a:r>
              <a:rPr lang="en-PH" sz="3600" b="1" dirty="0" smtClean="0">
                <a:effectLst>
                  <a:outerShdw blurRad="38100" dist="38100" dir="2700000" algn="tl">
                    <a:srgbClr val="000000">
                      <a:alpha val="43137"/>
                    </a:srgbClr>
                  </a:outerShdw>
                </a:effectLst>
                <a:latin typeface="Arial Rounded MT Bold" pitchFamily="34" charset="0"/>
              </a:rPr>
              <a:t>trust</a:t>
            </a:r>
          </a:p>
          <a:p>
            <a:pPr marL="900113" indent="-900113">
              <a:buAutoNum type="arabicPeriod"/>
              <a:tabLst>
                <a:tab pos="900113" algn="l"/>
              </a:tabLst>
            </a:pPr>
            <a:r>
              <a:rPr lang="en-PH" sz="3600" b="1" dirty="0" smtClean="0">
                <a:effectLst>
                  <a:outerShdw blurRad="38100" dist="38100" dir="2700000" algn="tl">
                    <a:srgbClr val="000000">
                      <a:alpha val="43137"/>
                    </a:srgbClr>
                  </a:outerShdw>
                </a:effectLst>
                <a:latin typeface="Arial Rounded MT Bold" pitchFamily="34" charset="0"/>
              </a:rPr>
              <a:t>Fragmentation</a:t>
            </a:r>
          </a:p>
          <a:p>
            <a:pPr marL="900113" indent="-900113">
              <a:buAutoNum type="arabicPeriod"/>
              <a:tabLst>
                <a:tab pos="900113" algn="l"/>
              </a:tabLst>
            </a:pPr>
            <a:r>
              <a:rPr lang="en-PH" sz="3600" b="1" dirty="0" smtClean="0">
                <a:effectLst>
                  <a:outerShdw blurRad="38100" dist="38100" dir="2700000" algn="tl">
                    <a:srgbClr val="000000">
                      <a:alpha val="43137"/>
                    </a:srgbClr>
                  </a:outerShdw>
                </a:effectLst>
                <a:latin typeface="Arial Rounded MT Bold" pitchFamily="34" charset="0"/>
              </a:rPr>
              <a:t>Highly </a:t>
            </a:r>
            <a:r>
              <a:rPr lang="en-PH" sz="3600" b="1" dirty="0" smtClean="0">
                <a:effectLst>
                  <a:outerShdw blurRad="38100" dist="38100" dir="2700000" algn="tl">
                    <a:srgbClr val="000000">
                      <a:alpha val="43137"/>
                    </a:srgbClr>
                  </a:outerShdw>
                </a:effectLst>
                <a:latin typeface="Arial Rounded MT Bold" pitchFamily="34" charset="0"/>
              </a:rPr>
              <a:t>centralized and bureaucratic </a:t>
            </a:r>
            <a:r>
              <a:rPr lang="en-PH" sz="3600" b="1" dirty="0" smtClean="0">
                <a:effectLst>
                  <a:outerShdw blurRad="38100" dist="38100" dir="2700000" algn="tl">
                    <a:srgbClr val="000000">
                      <a:alpha val="43137"/>
                    </a:srgbClr>
                  </a:outerShdw>
                </a:effectLst>
                <a:latin typeface="Arial Rounded MT Bold" pitchFamily="34" charset="0"/>
              </a:rPr>
              <a:t>organization</a:t>
            </a:r>
            <a:endParaRPr lang="en-PH" sz="3600" b="1" dirty="0">
              <a:effectLst>
                <a:outerShdw blurRad="38100" dist="38100" dir="2700000" algn="tl">
                  <a:srgbClr val="000000">
                    <a:alpha val="43137"/>
                  </a:srgbClr>
                </a:outerShdw>
              </a:effectLst>
              <a:latin typeface="Arial Rounded MT Bold" pitchFamily="34" charset="0"/>
            </a:endParaRPr>
          </a:p>
          <a:p>
            <a:pPr marL="900113" indent="-900113">
              <a:buAutoNum type="arabicPeriod"/>
              <a:tabLst>
                <a:tab pos="900113" algn="l"/>
              </a:tabLst>
            </a:pPr>
            <a:r>
              <a:rPr lang="en-PH" sz="3600" b="1" dirty="0" smtClean="0">
                <a:effectLst>
                  <a:outerShdw blurRad="38100" dist="38100" dir="2700000" algn="tl">
                    <a:srgbClr val="000000">
                      <a:alpha val="43137"/>
                    </a:srgbClr>
                  </a:outerShdw>
                </a:effectLst>
                <a:latin typeface="Arial Rounded MT Bold" pitchFamily="34" charset="0"/>
              </a:rPr>
              <a:t>Lack </a:t>
            </a:r>
            <a:r>
              <a:rPr lang="en-PH" sz="3600" b="1" dirty="0" smtClean="0">
                <a:effectLst>
                  <a:outerShdw blurRad="38100" dist="38100" dir="2700000" algn="tl">
                    <a:srgbClr val="000000">
                      <a:alpha val="43137"/>
                    </a:srgbClr>
                  </a:outerShdw>
                </a:effectLst>
                <a:latin typeface="Arial Rounded MT Bold" pitchFamily="34" charset="0"/>
              </a:rPr>
              <a:t>of CP skills, knowledge and experience </a:t>
            </a:r>
            <a:r>
              <a:rPr lang="en-PH" sz="3600" b="1" dirty="0" smtClean="0">
                <a:effectLst>
                  <a:outerShdw blurRad="38100" dist="38100" dir="2700000" algn="tl">
                    <a:srgbClr val="000000">
                      <a:alpha val="43137"/>
                    </a:srgbClr>
                  </a:outerShdw>
                </a:effectLst>
                <a:latin typeface="Arial Rounded MT Bold" pitchFamily="34" charset="0"/>
              </a:rPr>
              <a:t>and authority</a:t>
            </a:r>
            <a:endParaRPr lang="en-PH" sz="3600" b="1" dirty="0">
              <a:effectLst>
                <a:outerShdw blurRad="38100" dist="38100" dir="2700000" algn="tl">
                  <a:srgbClr val="000000">
                    <a:alpha val="43137"/>
                  </a:srgbClr>
                </a:outerShdw>
              </a:effectLst>
              <a:latin typeface="Arial Rounded MT Bold" pitchFamily="34" charset="0"/>
            </a:endParaRPr>
          </a:p>
          <a:p>
            <a:pPr marL="900113" indent="-900113">
              <a:buAutoNum type="arabicPeriod"/>
              <a:tabLst>
                <a:tab pos="900113" algn="l"/>
              </a:tabLst>
            </a:pPr>
            <a:r>
              <a:rPr lang="en-PH" sz="3600" b="1" dirty="0" smtClean="0">
                <a:effectLst>
                  <a:outerShdw blurRad="38100" dist="38100" dir="2700000" algn="tl">
                    <a:srgbClr val="000000">
                      <a:alpha val="43137"/>
                    </a:srgbClr>
                  </a:outerShdw>
                </a:effectLst>
                <a:latin typeface="Arial Rounded MT Bold" pitchFamily="34" charset="0"/>
              </a:rPr>
              <a:t>Staff turnover</a:t>
            </a:r>
            <a:endParaRPr lang="en-PH" sz="3600" b="1" dirty="0">
              <a:effectLst>
                <a:outerShdw blurRad="38100" dist="38100" dir="2700000" algn="tl">
                  <a:srgbClr val="000000">
                    <a:alpha val="43137"/>
                  </a:srgbClr>
                </a:outerShdw>
              </a:effectLst>
              <a:latin typeface="Arial Rounded MT Bold" pitchFamily="34" charset="0"/>
            </a:endParaRPr>
          </a:p>
          <a:p>
            <a:pPr marL="900113" indent="-900113">
              <a:buAutoNum type="arabicPeriod"/>
              <a:tabLst>
                <a:tab pos="900113" algn="l"/>
              </a:tabLst>
            </a:pPr>
            <a:r>
              <a:rPr lang="en-PH" sz="3600" b="1" dirty="0" smtClean="0">
                <a:effectLst>
                  <a:outerShdw blurRad="38100" dist="38100" dir="2700000" algn="tl">
                    <a:srgbClr val="000000">
                      <a:alpha val="43137"/>
                    </a:srgbClr>
                  </a:outerShdw>
                </a:effectLst>
                <a:latin typeface="Arial Rounded MT Bold" pitchFamily="34" charset="0"/>
              </a:rPr>
              <a:t>Ineffectual </a:t>
            </a:r>
            <a:r>
              <a:rPr lang="en-PH" sz="3600" b="1" dirty="0" smtClean="0">
                <a:effectLst>
                  <a:outerShdw blurRad="38100" dist="38100" dir="2700000" algn="tl">
                    <a:srgbClr val="000000">
                      <a:alpha val="43137"/>
                    </a:srgbClr>
                  </a:outerShdw>
                </a:effectLst>
                <a:latin typeface="Arial Rounded MT Bold" pitchFamily="34" charset="0"/>
              </a:rPr>
              <a:t>or inappropriate leadership</a:t>
            </a:r>
            <a:endParaRPr lang="en-PH" sz="3600" b="1" dirty="0">
              <a:effectLst>
                <a:outerShdw blurRad="38100" dist="38100" dir="2700000" algn="tl">
                  <a:srgbClr val="000000">
                    <a:alpha val="43137"/>
                  </a:srgbClr>
                </a:outerShdw>
              </a:effectLst>
              <a:latin typeface="Arial Rounded MT Bold" pitchFamily="34" charset="0"/>
            </a:endParaRPr>
          </a:p>
        </p:txBody>
      </p:sp>
    </p:spTree>
    <p:extLst>
      <p:ext uri="{BB962C8B-B14F-4D97-AF65-F5344CB8AC3E}">
        <p14:creationId xmlns:p14="http://schemas.microsoft.com/office/powerpoint/2010/main" val="2079646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REMEMBER</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0" name="Picture 9" descr="REMEMBER.png"/>
          <p:cNvPicPr>
            <a:picLocks noChangeAspect="1"/>
          </p:cNvPicPr>
          <p:nvPr/>
        </p:nvPicPr>
        <p:blipFill>
          <a:blip r:embed="rId3"/>
          <a:stretch>
            <a:fillRect/>
          </a:stretch>
        </p:blipFill>
        <p:spPr>
          <a:xfrm>
            <a:off x="621011" y="1053530"/>
            <a:ext cx="11134179" cy="4751375"/>
          </a:xfrm>
          <a:prstGeom prst="rect">
            <a:avLst/>
          </a:prstGeom>
        </p:spPr>
      </p:pic>
    </p:spTree>
    <p:extLst>
      <p:ext uri="{BB962C8B-B14F-4D97-AF65-F5344CB8AC3E}">
        <p14:creationId xmlns:p14="http://schemas.microsoft.com/office/powerpoint/2010/main" val="2440766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DRRM</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1" name="Rectangle 10"/>
          <p:cNvSpPr/>
          <p:nvPr/>
        </p:nvSpPr>
        <p:spPr>
          <a:xfrm>
            <a:off x="260971" y="1701602"/>
            <a:ext cx="11593288" cy="3416320"/>
          </a:xfrm>
          <a:prstGeom prst="rect">
            <a:avLst/>
          </a:prstGeom>
        </p:spPr>
        <p:txBody>
          <a:bodyPr wrap="square">
            <a:spAutoFit/>
          </a:bodyPr>
          <a:lstStyle/>
          <a:p>
            <a:pPr algn="just"/>
            <a:r>
              <a:rPr lang="en-PH" sz="3600" b="1" dirty="0" smtClean="0">
                <a:effectLst>
                  <a:outerShdw blurRad="38100" dist="38100" dir="2700000" algn="tl">
                    <a:srgbClr val="000000">
                      <a:alpha val="43137"/>
                    </a:srgbClr>
                  </a:outerShdw>
                </a:effectLst>
                <a:latin typeface="Arial Rounded MT Bold" pitchFamily="34" charset="0"/>
              </a:rPr>
              <a:t>The systematic process of using administrative directives, organizations, and operational skills and capacities to implement strategies, policies and improved coping capacities in order to lessen the adverse impacts of hazards and the possibility of disaster</a:t>
            </a:r>
          </a:p>
        </p:txBody>
      </p:sp>
    </p:spTree>
    <p:extLst>
      <p:ext uri="{BB962C8B-B14F-4D97-AF65-F5344CB8AC3E}">
        <p14:creationId xmlns:p14="http://schemas.microsoft.com/office/powerpoint/2010/main" val="1462212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DRRM THEMATIC AREAS</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0" name="Picture 9" descr="THEMATIC AREAS.png"/>
          <p:cNvPicPr>
            <a:picLocks noChangeAspect="1"/>
          </p:cNvPicPr>
          <p:nvPr/>
        </p:nvPicPr>
        <p:blipFill>
          <a:blip r:embed="rId3"/>
          <a:stretch>
            <a:fillRect/>
          </a:stretch>
        </p:blipFill>
        <p:spPr>
          <a:xfrm>
            <a:off x="-16626" y="1009988"/>
            <a:ext cx="12203864" cy="4948611"/>
          </a:xfrm>
          <a:prstGeom prst="rect">
            <a:avLst/>
          </a:prstGeom>
        </p:spPr>
      </p:pic>
    </p:spTree>
    <p:extLst>
      <p:ext uri="{BB962C8B-B14F-4D97-AF65-F5344CB8AC3E}">
        <p14:creationId xmlns:p14="http://schemas.microsoft.com/office/powerpoint/2010/main" val="4144713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CONTINGENCY PLANNING</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1" name="Rectangle 10"/>
          <p:cNvSpPr/>
          <p:nvPr/>
        </p:nvSpPr>
        <p:spPr>
          <a:xfrm>
            <a:off x="188963" y="951370"/>
            <a:ext cx="11737304" cy="4462760"/>
          </a:xfrm>
          <a:prstGeom prst="rect">
            <a:avLst/>
          </a:prstGeom>
        </p:spPr>
        <p:txBody>
          <a:bodyPr wrap="square">
            <a:spAutoFit/>
          </a:bodyPr>
          <a:lstStyle/>
          <a:p>
            <a:r>
              <a:rPr lang="en-PH" sz="3600" dirty="0">
                <a:latin typeface="Arial Rounded MT Bold" pitchFamily="34" charset="0"/>
              </a:rPr>
              <a:t>UN High Commissioner for Refugees</a:t>
            </a:r>
            <a:r>
              <a:rPr lang="en-PH" sz="3600" dirty="0" smtClean="0">
                <a:latin typeface="Arial Rounded MT Bold" pitchFamily="34" charset="0"/>
              </a:rPr>
              <a:t>:</a:t>
            </a:r>
          </a:p>
          <a:p>
            <a:endParaRPr lang="en-PH" sz="800" dirty="0" smtClean="0">
              <a:latin typeface="Arial Rounded MT Bold" pitchFamily="34" charset="0"/>
            </a:endParaRPr>
          </a:p>
          <a:p>
            <a:pPr algn="just"/>
            <a:endParaRPr lang="en-PH" sz="800" dirty="0" smtClean="0">
              <a:latin typeface="Arial Rounded MT Bold" pitchFamily="34" charset="0"/>
            </a:endParaRPr>
          </a:p>
          <a:p>
            <a:pPr algn="just"/>
            <a:endParaRPr lang="en-PH" sz="800" dirty="0">
              <a:latin typeface="Arial Rounded MT Bold" pitchFamily="34" charset="0"/>
            </a:endParaRPr>
          </a:p>
          <a:p>
            <a:pPr algn="just"/>
            <a:r>
              <a:rPr lang="en-PH" sz="800" dirty="0">
                <a:latin typeface="Arial Rounded MT Bold" pitchFamily="34" charset="0"/>
              </a:rPr>
              <a:t/>
            </a:r>
            <a:br>
              <a:rPr lang="en-PH" sz="800" dirty="0">
                <a:latin typeface="Arial Rounded MT Bold" pitchFamily="34" charset="0"/>
              </a:rPr>
            </a:br>
            <a:r>
              <a:rPr lang="en-PH" sz="3600" i="1" dirty="0">
                <a:latin typeface="Arial Rounded MT Bold" pitchFamily="34" charset="0"/>
              </a:rPr>
              <a:t>“A forward planning process, in a state </a:t>
            </a:r>
            <a:r>
              <a:rPr lang="en-PH" sz="3600" i="1" dirty="0" smtClean="0">
                <a:latin typeface="Arial Rounded MT Bold" pitchFamily="34" charset="0"/>
              </a:rPr>
              <a:t>of uncertainty</a:t>
            </a:r>
            <a:r>
              <a:rPr lang="en-PH" sz="3600" i="1" dirty="0">
                <a:latin typeface="Arial Rounded MT Bold" pitchFamily="34" charset="0"/>
              </a:rPr>
              <a:t>, in which scenarios </a:t>
            </a:r>
            <a:r>
              <a:rPr lang="en-PH" sz="3600" i="1" dirty="0" smtClean="0">
                <a:latin typeface="Arial Rounded MT Bold" pitchFamily="34" charset="0"/>
              </a:rPr>
              <a:t>and objectives </a:t>
            </a:r>
            <a:r>
              <a:rPr lang="en-PH" sz="3600" i="1" dirty="0">
                <a:latin typeface="Arial Rounded MT Bold" pitchFamily="34" charset="0"/>
              </a:rPr>
              <a:t>are agreed, managerial </a:t>
            </a:r>
            <a:r>
              <a:rPr lang="en-PH" sz="3600" i="1" dirty="0" smtClean="0">
                <a:latin typeface="Arial Rounded MT Bold" pitchFamily="34" charset="0"/>
              </a:rPr>
              <a:t>and technical </a:t>
            </a:r>
            <a:r>
              <a:rPr lang="en-PH" sz="3600" i="1" dirty="0">
                <a:latin typeface="Arial Rounded MT Bold" pitchFamily="34" charset="0"/>
              </a:rPr>
              <a:t>actions defined, and </a:t>
            </a:r>
            <a:r>
              <a:rPr lang="en-PH" sz="3600" i="1" dirty="0" smtClean="0">
                <a:latin typeface="Arial Rounded MT Bold" pitchFamily="34" charset="0"/>
              </a:rPr>
              <a:t>potential response </a:t>
            </a:r>
            <a:r>
              <a:rPr lang="en-PH" sz="3600" i="1" dirty="0">
                <a:latin typeface="Arial Rounded MT Bold" pitchFamily="34" charset="0"/>
              </a:rPr>
              <a:t>systems put in place in order </a:t>
            </a:r>
            <a:r>
              <a:rPr lang="en-PH" sz="3600" i="1" dirty="0" smtClean="0">
                <a:latin typeface="Arial Rounded MT Bold" pitchFamily="34" charset="0"/>
              </a:rPr>
              <a:t>to prevent </a:t>
            </a:r>
            <a:r>
              <a:rPr lang="en-PH" sz="3600" i="1" dirty="0">
                <a:latin typeface="Arial Rounded MT Bold" pitchFamily="34" charset="0"/>
              </a:rPr>
              <a:t>or better respond to, an </a:t>
            </a:r>
            <a:r>
              <a:rPr lang="en-PH" sz="3600" i="1" dirty="0" smtClean="0">
                <a:latin typeface="Arial Rounded MT Bold" pitchFamily="34" charset="0"/>
              </a:rPr>
              <a:t>emergency or </a:t>
            </a:r>
            <a:r>
              <a:rPr lang="en-PH" sz="3600" i="1" dirty="0">
                <a:latin typeface="Arial Rounded MT Bold" pitchFamily="34" charset="0"/>
              </a:rPr>
              <a:t>critical situation</a:t>
            </a:r>
            <a:r>
              <a:rPr lang="en-PH" sz="3600" i="1" dirty="0" smtClean="0">
                <a:latin typeface="Arial Rounded MT Bold" pitchFamily="34" charset="0"/>
              </a:rPr>
              <a:t>.”</a:t>
            </a:r>
            <a:endParaRPr lang="en-PH" sz="3600" dirty="0">
              <a:latin typeface="Arial Rounded MT Bold" pitchFamily="34" charset="0"/>
            </a:endParaRPr>
          </a:p>
        </p:txBody>
      </p:sp>
      <p:pic>
        <p:nvPicPr>
          <p:cNvPr id="12" name="Picture 11" descr="UNHCR.png"/>
          <p:cNvPicPr>
            <a:picLocks noChangeAspect="1"/>
          </p:cNvPicPr>
          <p:nvPr/>
        </p:nvPicPr>
        <p:blipFill>
          <a:blip r:embed="rId3"/>
          <a:stretch>
            <a:fillRect/>
          </a:stretch>
        </p:blipFill>
        <p:spPr>
          <a:xfrm>
            <a:off x="10990163" y="5089139"/>
            <a:ext cx="1069041" cy="1200150"/>
          </a:xfrm>
          <a:prstGeom prst="rect">
            <a:avLst/>
          </a:prstGeom>
        </p:spPr>
      </p:pic>
    </p:spTree>
    <p:extLst>
      <p:ext uri="{BB962C8B-B14F-4D97-AF65-F5344CB8AC3E}">
        <p14:creationId xmlns:p14="http://schemas.microsoft.com/office/powerpoint/2010/main" val="3126606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EARLY WARNING SIGNS</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1" name="Rectangle 10"/>
          <p:cNvSpPr/>
          <p:nvPr/>
        </p:nvSpPr>
        <p:spPr>
          <a:xfrm>
            <a:off x="25623" y="980960"/>
            <a:ext cx="12161616" cy="1200329"/>
          </a:xfrm>
          <a:prstGeom prst="rect">
            <a:avLst/>
          </a:prstGeom>
        </p:spPr>
        <p:txBody>
          <a:bodyPr wrap="square">
            <a:spAutoFit/>
          </a:bodyPr>
          <a:lstStyle/>
          <a:p>
            <a:pPr algn="just"/>
            <a:r>
              <a:rPr lang="en-PH" sz="3600" b="1" dirty="0" smtClean="0">
                <a:effectLst>
                  <a:outerShdw blurRad="38100" dist="38100" dir="2700000" algn="tl">
                    <a:srgbClr val="000000">
                      <a:alpha val="43137"/>
                    </a:srgbClr>
                  </a:outerShdw>
                </a:effectLst>
                <a:latin typeface="Arial Rounded MT Bold" pitchFamily="34" charset="0"/>
              </a:rPr>
              <a:t>Early warning signs are valuable indicators that allow prediction of a developing disaster or crisis.</a:t>
            </a:r>
            <a:endParaRPr lang="en-PH" sz="3600" b="1" dirty="0">
              <a:effectLst>
                <a:outerShdw blurRad="38100" dist="38100" dir="2700000" algn="tl">
                  <a:srgbClr val="000000">
                    <a:alpha val="43137"/>
                  </a:srgbClr>
                </a:outerShdw>
              </a:effectLst>
              <a:latin typeface="Arial Rounded MT Bold" pitchFamily="34" charset="0"/>
            </a:endParaRPr>
          </a:p>
        </p:txBody>
      </p:sp>
      <p:pic>
        <p:nvPicPr>
          <p:cNvPr id="12" name="Picture 11" descr="RISK AHEAD.png"/>
          <p:cNvPicPr>
            <a:picLocks noChangeAspect="1"/>
          </p:cNvPicPr>
          <p:nvPr/>
        </p:nvPicPr>
        <p:blipFill>
          <a:blip r:embed="rId3"/>
          <a:stretch>
            <a:fillRect/>
          </a:stretch>
        </p:blipFill>
        <p:spPr>
          <a:xfrm>
            <a:off x="7893819" y="2322325"/>
            <a:ext cx="4005147" cy="3679816"/>
          </a:xfrm>
          <a:prstGeom prst="rect">
            <a:avLst/>
          </a:prstGeom>
        </p:spPr>
      </p:pic>
    </p:spTree>
    <p:extLst>
      <p:ext uri="{BB962C8B-B14F-4D97-AF65-F5344CB8AC3E}">
        <p14:creationId xmlns:p14="http://schemas.microsoft.com/office/powerpoint/2010/main" val="3733577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EARLY WARNING SIGNS</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0" name="Rectangle 9"/>
          <p:cNvSpPr/>
          <p:nvPr/>
        </p:nvSpPr>
        <p:spPr>
          <a:xfrm>
            <a:off x="288071" y="1010112"/>
            <a:ext cx="11494179" cy="3970318"/>
          </a:xfrm>
          <a:prstGeom prst="rect">
            <a:avLst/>
          </a:prstGeom>
        </p:spPr>
        <p:txBody>
          <a:bodyPr wrap="square">
            <a:spAutoFit/>
          </a:bodyPr>
          <a:lstStyle/>
          <a:p>
            <a:pPr algn="just"/>
            <a:r>
              <a:rPr lang="en-PH" sz="3600" b="1" dirty="0" smtClean="0">
                <a:effectLst>
                  <a:outerShdw blurRad="38100" dist="38100" dir="2700000" algn="tl">
                    <a:srgbClr val="000000">
                      <a:alpha val="43137"/>
                    </a:srgbClr>
                  </a:outerShdw>
                </a:effectLst>
                <a:latin typeface="Arial Rounded MT Bold" pitchFamily="34" charset="0"/>
              </a:rPr>
              <a:t>Factors related to early warning signs:</a:t>
            </a:r>
          </a:p>
          <a:p>
            <a:pPr marL="449263" indent="-449263" algn="just">
              <a:tabLst>
                <a:tab pos="401638" algn="l"/>
              </a:tabLst>
            </a:pPr>
            <a:r>
              <a:rPr lang="en-PH" sz="3600" b="1" dirty="0" smtClean="0">
                <a:effectLst>
                  <a:outerShdw blurRad="38100" dist="38100" dir="2700000" algn="tl">
                    <a:srgbClr val="000000">
                      <a:alpha val="43137"/>
                    </a:srgbClr>
                  </a:outerShdw>
                </a:effectLst>
                <a:latin typeface="Arial Rounded MT Bold" pitchFamily="34" charset="0"/>
              </a:rPr>
              <a:t/>
            </a:r>
            <a:br>
              <a:rPr lang="en-PH" sz="3600" b="1" dirty="0" smtClean="0">
                <a:effectLst>
                  <a:outerShdw blurRad="38100" dist="38100" dir="2700000" algn="tl">
                    <a:srgbClr val="000000">
                      <a:alpha val="43137"/>
                    </a:srgbClr>
                  </a:outerShdw>
                </a:effectLst>
                <a:latin typeface="Arial Rounded MT Bold" pitchFamily="34" charset="0"/>
              </a:rPr>
            </a:br>
            <a:r>
              <a:rPr lang="en-PH" sz="3600" b="1" dirty="0" smtClean="0">
                <a:effectLst>
                  <a:outerShdw blurRad="38100" dist="38100" dir="2700000" algn="tl">
                    <a:srgbClr val="000000">
                      <a:alpha val="43137"/>
                    </a:srgbClr>
                  </a:outerShdw>
                </a:effectLst>
                <a:latin typeface="Arial Rounded MT Bold" pitchFamily="34" charset="0"/>
              </a:rPr>
              <a:t>• 	Root Causes– the underlying natural or 	human-induced causes of the hazard.</a:t>
            </a:r>
          </a:p>
          <a:p>
            <a:pPr marL="449263" indent="-449263" algn="just">
              <a:tabLst>
                <a:tab pos="401638" algn="l"/>
              </a:tabLst>
            </a:pPr>
            <a:r>
              <a:rPr lang="en-PH" sz="3600" b="1" dirty="0" smtClean="0">
                <a:effectLst>
                  <a:outerShdw blurRad="38100" dist="38100" dir="2700000" algn="tl">
                    <a:srgbClr val="000000">
                      <a:alpha val="43137"/>
                    </a:srgbClr>
                  </a:outerShdw>
                </a:effectLst>
                <a:latin typeface="Arial Rounded MT Bold" pitchFamily="34" charset="0"/>
              </a:rPr>
              <a:t/>
            </a:r>
            <a:br>
              <a:rPr lang="en-PH" sz="3600" b="1" dirty="0" smtClean="0">
                <a:effectLst>
                  <a:outerShdw blurRad="38100" dist="38100" dir="2700000" algn="tl">
                    <a:srgbClr val="000000">
                      <a:alpha val="43137"/>
                    </a:srgbClr>
                  </a:outerShdw>
                </a:effectLst>
                <a:latin typeface="Arial Rounded MT Bold" pitchFamily="34" charset="0"/>
              </a:rPr>
            </a:br>
            <a:r>
              <a:rPr lang="en-PH" sz="3600" b="1" dirty="0" smtClean="0">
                <a:effectLst>
                  <a:outerShdw blurRad="38100" dist="38100" dir="2700000" algn="tl">
                    <a:srgbClr val="000000">
                      <a:alpha val="43137"/>
                    </a:srgbClr>
                  </a:outerShdw>
                </a:effectLst>
                <a:latin typeface="Arial Rounded MT Bold" pitchFamily="34" charset="0"/>
              </a:rPr>
              <a:t>• 	Triggering Factors– factors that could 	trigger the unfolding of an event.</a:t>
            </a:r>
            <a:endParaRPr lang="en-PH" sz="3600" b="1" dirty="0">
              <a:effectLst>
                <a:outerShdw blurRad="38100" dist="38100" dir="2700000" algn="tl">
                  <a:srgbClr val="000000">
                    <a:alpha val="43137"/>
                  </a:srgbClr>
                </a:outerShdw>
              </a:effectLst>
              <a:latin typeface="Arial Rounded MT Bold" pitchFamily="34" charset="0"/>
            </a:endParaRPr>
          </a:p>
        </p:txBody>
      </p:sp>
    </p:spTree>
    <p:extLst>
      <p:ext uri="{BB962C8B-B14F-4D97-AF65-F5344CB8AC3E}">
        <p14:creationId xmlns:p14="http://schemas.microsoft.com/office/powerpoint/2010/main" val="819632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EARLY WARNING SIGNS</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1" name="Picture 10" descr="EWS.png"/>
          <p:cNvPicPr>
            <a:picLocks noChangeAspect="1"/>
          </p:cNvPicPr>
          <p:nvPr/>
        </p:nvPicPr>
        <p:blipFill>
          <a:blip r:embed="rId3"/>
          <a:stretch>
            <a:fillRect/>
          </a:stretch>
        </p:blipFill>
        <p:spPr>
          <a:xfrm>
            <a:off x="69165" y="981522"/>
            <a:ext cx="12044660" cy="4896544"/>
          </a:xfrm>
          <a:prstGeom prst="rect">
            <a:avLst/>
          </a:prstGeom>
        </p:spPr>
      </p:pic>
    </p:spTree>
    <p:extLst>
      <p:ext uri="{BB962C8B-B14F-4D97-AF65-F5344CB8AC3E}">
        <p14:creationId xmlns:p14="http://schemas.microsoft.com/office/powerpoint/2010/main" val="3548058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EARLY WARNING SIGNS</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0" name="Picture 9" descr="EWS2.png"/>
          <p:cNvPicPr>
            <a:picLocks noChangeAspect="1"/>
          </p:cNvPicPr>
          <p:nvPr/>
        </p:nvPicPr>
        <p:blipFill>
          <a:blip r:embed="rId3"/>
          <a:stretch>
            <a:fillRect/>
          </a:stretch>
        </p:blipFill>
        <p:spPr>
          <a:xfrm>
            <a:off x="54651" y="1053530"/>
            <a:ext cx="12044660" cy="4824536"/>
          </a:xfrm>
          <a:prstGeom prst="rect">
            <a:avLst/>
          </a:prstGeom>
        </p:spPr>
      </p:pic>
    </p:spTree>
    <p:extLst>
      <p:ext uri="{BB962C8B-B14F-4D97-AF65-F5344CB8AC3E}">
        <p14:creationId xmlns:p14="http://schemas.microsoft.com/office/powerpoint/2010/main" val="4202268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HAZARD IDENTIFICATION</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1" name="Picture 10" descr="CP FORM 1.png"/>
          <p:cNvPicPr>
            <a:picLocks noChangeAspect="1"/>
          </p:cNvPicPr>
          <p:nvPr/>
        </p:nvPicPr>
        <p:blipFill>
          <a:blip r:embed="rId3"/>
          <a:stretch>
            <a:fillRect/>
          </a:stretch>
        </p:blipFill>
        <p:spPr>
          <a:xfrm>
            <a:off x="93055" y="1038454"/>
            <a:ext cx="12006818" cy="4839612"/>
          </a:xfrm>
          <a:prstGeom prst="rect">
            <a:avLst/>
          </a:prstGeom>
        </p:spPr>
      </p:pic>
    </p:spTree>
    <p:extLst>
      <p:ext uri="{BB962C8B-B14F-4D97-AF65-F5344CB8AC3E}">
        <p14:creationId xmlns:p14="http://schemas.microsoft.com/office/powerpoint/2010/main" val="3793967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SAMPLE PROBABILTY SCALE</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0" name="Picture 9" descr="PROBABILITY SCALE.png"/>
          <p:cNvPicPr>
            <a:picLocks noChangeAspect="1"/>
          </p:cNvPicPr>
          <p:nvPr/>
        </p:nvPicPr>
        <p:blipFill>
          <a:blip r:embed="rId3"/>
          <a:stretch>
            <a:fillRect/>
          </a:stretch>
        </p:blipFill>
        <p:spPr>
          <a:xfrm>
            <a:off x="87765" y="1053530"/>
            <a:ext cx="11997594" cy="4824536"/>
          </a:xfrm>
          <a:prstGeom prst="rect">
            <a:avLst/>
          </a:prstGeom>
        </p:spPr>
      </p:pic>
    </p:spTree>
    <p:extLst>
      <p:ext uri="{BB962C8B-B14F-4D97-AF65-F5344CB8AC3E}">
        <p14:creationId xmlns:p14="http://schemas.microsoft.com/office/powerpoint/2010/main" val="3466655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SAMPLE IMPACT SCALE</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1" name="Picture 10" descr="IMPACT SCALE.png"/>
          <p:cNvPicPr>
            <a:picLocks noChangeAspect="1"/>
          </p:cNvPicPr>
          <p:nvPr/>
        </p:nvPicPr>
        <p:blipFill>
          <a:blip r:embed="rId3"/>
          <a:stretch>
            <a:fillRect/>
          </a:stretch>
        </p:blipFill>
        <p:spPr>
          <a:xfrm>
            <a:off x="44947" y="1024727"/>
            <a:ext cx="11953328" cy="4853339"/>
          </a:xfrm>
          <a:prstGeom prst="rect">
            <a:avLst/>
          </a:prstGeom>
        </p:spPr>
      </p:pic>
    </p:spTree>
    <p:extLst>
      <p:ext uri="{BB962C8B-B14F-4D97-AF65-F5344CB8AC3E}">
        <p14:creationId xmlns:p14="http://schemas.microsoft.com/office/powerpoint/2010/main" val="1674022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ANATOMY OF THE HAZARD</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0" name="Picture 9" descr="CP FORM 2.png"/>
          <p:cNvPicPr>
            <a:picLocks noChangeAspect="1"/>
          </p:cNvPicPr>
          <p:nvPr/>
        </p:nvPicPr>
        <p:blipFill>
          <a:blip r:embed="rId3"/>
          <a:stretch>
            <a:fillRect/>
          </a:stretch>
        </p:blipFill>
        <p:spPr>
          <a:xfrm>
            <a:off x="67079" y="1053530"/>
            <a:ext cx="11974738" cy="4824536"/>
          </a:xfrm>
          <a:prstGeom prst="rect">
            <a:avLst/>
          </a:prstGeom>
        </p:spPr>
      </p:pic>
    </p:spTree>
    <p:extLst>
      <p:ext uri="{BB962C8B-B14F-4D97-AF65-F5344CB8AC3E}">
        <p14:creationId xmlns:p14="http://schemas.microsoft.com/office/powerpoint/2010/main" val="3908847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GOALS AND OBJECTIVES</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1" name="Rectangle 10"/>
          <p:cNvSpPr/>
          <p:nvPr/>
        </p:nvSpPr>
        <p:spPr>
          <a:xfrm>
            <a:off x="48567" y="2047128"/>
            <a:ext cx="12021715" cy="1754326"/>
          </a:xfrm>
          <a:prstGeom prst="rect">
            <a:avLst/>
          </a:prstGeom>
        </p:spPr>
        <p:txBody>
          <a:bodyPr wrap="square">
            <a:spAutoFit/>
          </a:bodyPr>
          <a:lstStyle/>
          <a:p>
            <a:pPr algn="just"/>
            <a:r>
              <a:rPr lang="en-PH" sz="3600" b="1" dirty="0" smtClean="0">
                <a:effectLst>
                  <a:outerShdw blurRad="38100" dist="38100" dir="2700000" algn="tl">
                    <a:srgbClr val="000000">
                      <a:alpha val="43137"/>
                    </a:srgbClr>
                  </a:outerShdw>
                </a:effectLst>
                <a:latin typeface="Arial Rounded MT Bold" pitchFamily="34" charset="0"/>
              </a:rPr>
              <a:t>State the overall goal(s) of the Contingency Plan, or the end state that a Contingency Plan aims to achieve.</a:t>
            </a:r>
            <a:endParaRPr lang="en-PH" sz="3600" b="1" dirty="0">
              <a:effectLst>
                <a:outerShdw blurRad="38100" dist="38100" dir="2700000" algn="tl">
                  <a:srgbClr val="000000">
                    <a:alpha val="43137"/>
                  </a:srgbClr>
                </a:outerShdw>
              </a:effectLst>
              <a:latin typeface="Arial Rounded MT Bold" pitchFamily="34" charset="0"/>
            </a:endParaRPr>
          </a:p>
        </p:txBody>
      </p:sp>
      <p:pic>
        <p:nvPicPr>
          <p:cNvPr id="12" name="Picture 11" descr="GOALS &amp; OBJECTIVES.png"/>
          <p:cNvPicPr>
            <a:picLocks noChangeAspect="1"/>
          </p:cNvPicPr>
          <p:nvPr/>
        </p:nvPicPr>
        <p:blipFill>
          <a:blip r:embed="rId3"/>
          <a:stretch>
            <a:fillRect/>
          </a:stretch>
        </p:blipFill>
        <p:spPr>
          <a:xfrm>
            <a:off x="-1" y="936206"/>
            <a:ext cx="12187239" cy="1004361"/>
          </a:xfrm>
          <a:prstGeom prst="rect">
            <a:avLst/>
          </a:prstGeom>
        </p:spPr>
      </p:pic>
      <p:pic>
        <p:nvPicPr>
          <p:cNvPr id="13" name="Picture 12" descr="GOALS.png"/>
          <p:cNvPicPr>
            <a:picLocks noChangeAspect="1"/>
          </p:cNvPicPr>
          <p:nvPr/>
        </p:nvPicPr>
        <p:blipFill>
          <a:blip r:embed="rId4"/>
          <a:stretch>
            <a:fillRect/>
          </a:stretch>
        </p:blipFill>
        <p:spPr>
          <a:xfrm>
            <a:off x="4869483" y="3717825"/>
            <a:ext cx="6984776" cy="2284315"/>
          </a:xfrm>
          <a:prstGeom prst="rect">
            <a:avLst/>
          </a:prstGeom>
        </p:spPr>
      </p:pic>
    </p:spTree>
    <p:extLst>
      <p:ext uri="{BB962C8B-B14F-4D97-AF65-F5344CB8AC3E}">
        <p14:creationId xmlns:p14="http://schemas.microsoft.com/office/powerpoint/2010/main" val="1291784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GOALS AND OBJECTIVES</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4" name="Rectangle 13"/>
          <p:cNvSpPr/>
          <p:nvPr/>
        </p:nvSpPr>
        <p:spPr>
          <a:xfrm>
            <a:off x="84679" y="2253218"/>
            <a:ext cx="11942624" cy="1200329"/>
          </a:xfrm>
          <a:prstGeom prst="rect">
            <a:avLst/>
          </a:prstGeom>
        </p:spPr>
        <p:txBody>
          <a:bodyPr wrap="square">
            <a:spAutoFit/>
          </a:bodyPr>
          <a:lstStyle/>
          <a:p>
            <a:pPr algn="just"/>
            <a:r>
              <a:rPr lang="en-PH" sz="3600" b="1" dirty="0" smtClean="0">
                <a:effectLst>
                  <a:outerShdw blurRad="38100" dist="38100" dir="2700000" algn="tl">
                    <a:srgbClr val="000000">
                      <a:alpha val="43137"/>
                    </a:srgbClr>
                  </a:outerShdw>
                </a:effectLst>
                <a:latin typeface="Arial Rounded MT Bold" pitchFamily="34" charset="0"/>
              </a:rPr>
              <a:t>Enumerate the general objective(s) of the Contingency Plan to achieve the desired goal.</a:t>
            </a:r>
            <a:endParaRPr lang="en-PH" sz="3600" b="1" dirty="0">
              <a:effectLst>
                <a:outerShdw blurRad="38100" dist="38100" dir="2700000" algn="tl">
                  <a:srgbClr val="000000">
                    <a:alpha val="43137"/>
                  </a:srgbClr>
                </a:outerShdw>
              </a:effectLst>
              <a:latin typeface="Arial Rounded MT Bold" pitchFamily="34" charset="0"/>
            </a:endParaRPr>
          </a:p>
        </p:txBody>
      </p:sp>
      <p:pic>
        <p:nvPicPr>
          <p:cNvPr id="15" name="Picture 14" descr="OBJECTIVES.png"/>
          <p:cNvPicPr>
            <a:picLocks noChangeAspect="1"/>
          </p:cNvPicPr>
          <p:nvPr/>
        </p:nvPicPr>
        <p:blipFill>
          <a:blip r:embed="rId3"/>
          <a:stretch>
            <a:fillRect/>
          </a:stretch>
        </p:blipFill>
        <p:spPr>
          <a:xfrm>
            <a:off x="0" y="933388"/>
            <a:ext cx="12187238" cy="1200262"/>
          </a:xfrm>
          <a:prstGeom prst="rect">
            <a:avLst/>
          </a:prstGeom>
        </p:spPr>
      </p:pic>
      <p:pic>
        <p:nvPicPr>
          <p:cNvPr id="16" name="Picture 15" descr="OBJECTIVES PIX.png"/>
          <p:cNvPicPr>
            <a:picLocks noChangeAspect="1"/>
          </p:cNvPicPr>
          <p:nvPr/>
        </p:nvPicPr>
        <p:blipFill>
          <a:blip r:embed="rId4"/>
          <a:stretch>
            <a:fillRect/>
          </a:stretch>
        </p:blipFill>
        <p:spPr>
          <a:xfrm>
            <a:off x="7893819" y="3569659"/>
            <a:ext cx="3744416" cy="2624368"/>
          </a:xfrm>
          <a:prstGeom prst="rect">
            <a:avLst/>
          </a:prstGeom>
        </p:spPr>
      </p:pic>
    </p:spTree>
    <p:extLst>
      <p:ext uri="{BB962C8B-B14F-4D97-AF65-F5344CB8AC3E}">
        <p14:creationId xmlns:p14="http://schemas.microsoft.com/office/powerpoint/2010/main" val="1152328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CONTINGENCY PLANNING</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0" name="Rectangle 9"/>
          <p:cNvSpPr/>
          <p:nvPr/>
        </p:nvSpPr>
        <p:spPr>
          <a:xfrm>
            <a:off x="212782" y="968162"/>
            <a:ext cx="11713485" cy="5016758"/>
          </a:xfrm>
          <a:prstGeom prst="rect">
            <a:avLst/>
          </a:prstGeom>
        </p:spPr>
        <p:txBody>
          <a:bodyPr wrap="square">
            <a:spAutoFit/>
          </a:bodyPr>
          <a:lstStyle/>
          <a:p>
            <a:r>
              <a:rPr lang="en-PH" sz="4000" b="1" dirty="0"/>
              <a:t>Republic Act No. 10121</a:t>
            </a:r>
            <a:r>
              <a:rPr lang="en-PH" sz="4000" b="1" dirty="0" smtClean="0"/>
              <a:t>:</a:t>
            </a:r>
          </a:p>
          <a:p>
            <a:endParaRPr lang="en-PH" sz="1000" dirty="0" smtClean="0"/>
          </a:p>
          <a:p>
            <a:endParaRPr lang="en-PH" sz="1000" dirty="0"/>
          </a:p>
          <a:p>
            <a:endParaRPr lang="en-PH" sz="1000" dirty="0" smtClean="0"/>
          </a:p>
          <a:p>
            <a:pPr algn="just"/>
            <a:r>
              <a:rPr lang="en-PH" sz="1000" dirty="0"/>
              <a:t/>
            </a:r>
            <a:br>
              <a:rPr lang="en-PH" sz="1000" dirty="0"/>
            </a:br>
            <a:r>
              <a:rPr lang="en-PH" sz="4000" i="1" dirty="0">
                <a:latin typeface="Arial Rounded MT Bold" pitchFamily="34" charset="0"/>
              </a:rPr>
              <a:t>“A management process that </a:t>
            </a:r>
            <a:r>
              <a:rPr lang="en-PH" sz="4000" i="1" dirty="0" smtClean="0">
                <a:latin typeface="Arial Rounded MT Bold" pitchFamily="34" charset="0"/>
              </a:rPr>
              <a:t>analyzes specific potential events </a:t>
            </a:r>
            <a:r>
              <a:rPr lang="en-PH" sz="4000" i="1" dirty="0">
                <a:latin typeface="Arial Rounded MT Bold" pitchFamily="34" charset="0"/>
              </a:rPr>
              <a:t>in a state </a:t>
            </a:r>
            <a:r>
              <a:rPr lang="en-PH" sz="4000" i="1" dirty="0" smtClean="0">
                <a:latin typeface="Arial Rounded MT Bold" pitchFamily="34" charset="0"/>
              </a:rPr>
              <a:t>of uncertainty </a:t>
            </a:r>
            <a:r>
              <a:rPr lang="en-PH" sz="4000" i="1" dirty="0">
                <a:latin typeface="Arial Rounded MT Bold" pitchFamily="34" charset="0"/>
              </a:rPr>
              <a:t>and establishes </a:t>
            </a:r>
            <a:r>
              <a:rPr lang="en-PH" sz="4000" i="1" dirty="0" smtClean="0">
                <a:latin typeface="Arial Rounded MT Bold" pitchFamily="34" charset="0"/>
              </a:rPr>
              <a:t>response arrangements </a:t>
            </a:r>
            <a:r>
              <a:rPr lang="en-PH" sz="4000" i="1" dirty="0">
                <a:latin typeface="Arial Rounded MT Bold" pitchFamily="34" charset="0"/>
              </a:rPr>
              <a:t>in advance to enable timely</a:t>
            </a:r>
            <a:r>
              <a:rPr lang="en-PH" sz="4000" i="1" dirty="0" smtClean="0">
                <a:latin typeface="Arial Rounded MT Bold" pitchFamily="34" charset="0"/>
              </a:rPr>
              <a:t>, effective </a:t>
            </a:r>
            <a:r>
              <a:rPr lang="en-PH" sz="4000" i="1" dirty="0">
                <a:latin typeface="Arial Rounded MT Bold" pitchFamily="34" charset="0"/>
              </a:rPr>
              <a:t>and appropriate responses to </a:t>
            </a:r>
            <a:r>
              <a:rPr lang="en-PH" sz="4000" i="1" dirty="0" smtClean="0">
                <a:latin typeface="Arial Rounded MT Bold" pitchFamily="34" charset="0"/>
              </a:rPr>
              <a:t>such events </a:t>
            </a:r>
            <a:r>
              <a:rPr lang="en-PH" sz="4000" i="1" dirty="0">
                <a:latin typeface="Arial Rounded MT Bold" pitchFamily="34" charset="0"/>
              </a:rPr>
              <a:t>and situations</a:t>
            </a:r>
            <a:r>
              <a:rPr lang="en-PH" sz="4000" i="1" dirty="0" smtClean="0">
                <a:latin typeface="Arial Rounded MT Bold" pitchFamily="34" charset="0"/>
              </a:rPr>
              <a:t>.”</a:t>
            </a:r>
            <a:endParaRPr lang="en-PH" sz="4000" dirty="0">
              <a:latin typeface="Arial Rounded MT Bold" pitchFamily="34" charset="0"/>
            </a:endParaRPr>
          </a:p>
        </p:txBody>
      </p:sp>
    </p:spTree>
    <p:extLst>
      <p:ext uri="{BB962C8B-B14F-4D97-AF65-F5344CB8AC3E}">
        <p14:creationId xmlns:p14="http://schemas.microsoft.com/office/powerpoint/2010/main" val="3408896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SMARTER OBJECTIVES</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1" name="Picture 10" descr="SMARTER.png"/>
          <p:cNvPicPr>
            <a:picLocks noChangeAspect="1"/>
          </p:cNvPicPr>
          <p:nvPr/>
        </p:nvPicPr>
        <p:blipFill>
          <a:blip r:embed="rId3"/>
          <a:stretch>
            <a:fillRect/>
          </a:stretch>
        </p:blipFill>
        <p:spPr>
          <a:xfrm>
            <a:off x="0" y="1053530"/>
            <a:ext cx="12187238" cy="4824536"/>
          </a:xfrm>
          <a:prstGeom prst="rect">
            <a:avLst/>
          </a:prstGeom>
        </p:spPr>
      </p:pic>
    </p:spTree>
    <p:extLst>
      <p:ext uri="{BB962C8B-B14F-4D97-AF65-F5344CB8AC3E}">
        <p14:creationId xmlns:p14="http://schemas.microsoft.com/office/powerpoint/2010/main" val="1049589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IMPORTANT</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0" name="Rectangle 9"/>
          <p:cNvSpPr/>
          <p:nvPr/>
        </p:nvSpPr>
        <p:spPr>
          <a:xfrm>
            <a:off x="224408" y="1813674"/>
            <a:ext cx="11845875" cy="3416320"/>
          </a:xfrm>
          <a:prstGeom prst="rect">
            <a:avLst/>
          </a:prstGeom>
        </p:spPr>
        <p:txBody>
          <a:bodyPr wrap="square">
            <a:spAutoFit/>
          </a:bodyPr>
          <a:lstStyle/>
          <a:p>
            <a:r>
              <a:rPr lang="en-PH" sz="4000" b="1" dirty="0" smtClean="0">
                <a:solidFill>
                  <a:srgbClr val="FF0000"/>
                </a:solidFill>
                <a:effectLst>
                  <a:outerShdw blurRad="38100" dist="38100" dir="2700000" algn="tl">
                    <a:srgbClr val="000000">
                      <a:alpha val="43137"/>
                    </a:srgbClr>
                  </a:outerShdw>
                </a:effectLst>
                <a:latin typeface="Arial Rounded MT Bold" pitchFamily="34" charset="0"/>
              </a:rPr>
              <a:t>CP goal and objectives must be</a:t>
            </a:r>
            <a:r>
              <a:rPr lang="en-PH" sz="4000" b="1" dirty="0" smtClean="0">
                <a:effectLst>
                  <a:outerShdw blurRad="38100" dist="38100" dir="2700000" algn="tl">
                    <a:srgbClr val="000000">
                      <a:alpha val="43137"/>
                    </a:srgbClr>
                  </a:outerShdw>
                </a:effectLst>
                <a:latin typeface="Arial Rounded MT Bold" pitchFamily="34" charset="0"/>
              </a:rPr>
              <a:t>:</a:t>
            </a:r>
          </a:p>
          <a:p>
            <a:r>
              <a:rPr lang="en-PH" sz="1600" b="1" dirty="0" smtClean="0">
                <a:effectLst>
                  <a:outerShdw blurRad="38100" dist="38100" dir="2700000" algn="tl">
                    <a:srgbClr val="000000">
                      <a:alpha val="43137"/>
                    </a:srgbClr>
                  </a:outerShdw>
                </a:effectLst>
                <a:latin typeface="Arial Rounded MT Bold" pitchFamily="34" charset="0"/>
              </a:rPr>
              <a:t/>
            </a:r>
            <a:br>
              <a:rPr lang="en-PH" sz="1600" b="1" dirty="0" smtClean="0">
                <a:effectLst>
                  <a:outerShdw blurRad="38100" dist="38100" dir="2700000" algn="tl">
                    <a:srgbClr val="000000">
                      <a:alpha val="43137"/>
                    </a:srgbClr>
                  </a:outerShdw>
                </a:effectLst>
                <a:latin typeface="Arial Rounded MT Bold" pitchFamily="34" charset="0"/>
              </a:rPr>
            </a:br>
            <a:r>
              <a:rPr lang="en-PH" sz="4000" b="1" dirty="0" smtClean="0">
                <a:solidFill>
                  <a:srgbClr val="FF0000"/>
                </a:solidFill>
                <a:effectLst>
                  <a:outerShdw blurRad="38100" dist="38100" dir="2700000" algn="tl">
                    <a:srgbClr val="000000">
                      <a:alpha val="43137"/>
                    </a:srgbClr>
                  </a:outerShdw>
                </a:effectLst>
                <a:latin typeface="Arial Rounded MT Bold" pitchFamily="34" charset="0"/>
              </a:rPr>
              <a:t>•</a:t>
            </a:r>
            <a:r>
              <a:rPr lang="en-PH" sz="4000" b="1" dirty="0" smtClean="0">
                <a:effectLst>
                  <a:outerShdw blurRad="38100" dist="38100" dir="2700000" algn="tl">
                    <a:srgbClr val="000000">
                      <a:alpha val="43137"/>
                    </a:srgbClr>
                  </a:outerShdw>
                </a:effectLst>
                <a:latin typeface="Arial Rounded MT Bold" pitchFamily="34" charset="0"/>
              </a:rPr>
              <a:t> Anchored to the relevant policies</a:t>
            </a:r>
            <a:br>
              <a:rPr lang="en-PH" sz="4000" b="1" dirty="0" smtClean="0">
                <a:effectLst>
                  <a:outerShdw blurRad="38100" dist="38100" dir="2700000" algn="tl">
                    <a:srgbClr val="000000">
                      <a:alpha val="43137"/>
                    </a:srgbClr>
                  </a:outerShdw>
                </a:effectLst>
                <a:latin typeface="Arial Rounded MT Bold" pitchFamily="34" charset="0"/>
              </a:rPr>
            </a:br>
            <a:r>
              <a:rPr lang="en-PH" sz="4000" b="1" dirty="0" smtClean="0">
                <a:solidFill>
                  <a:srgbClr val="FF0000"/>
                </a:solidFill>
                <a:effectLst>
                  <a:outerShdw blurRad="38100" dist="38100" dir="2700000" algn="tl">
                    <a:srgbClr val="000000">
                      <a:alpha val="43137"/>
                    </a:srgbClr>
                  </a:outerShdw>
                </a:effectLst>
                <a:latin typeface="Arial Rounded MT Bold" pitchFamily="34" charset="0"/>
              </a:rPr>
              <a:t>•</a:t>
            </a:r>
            <a:r>
              <a:rPr lang="en-PH" sz="4000" b="1" dirty="0" smtClean="0">
                <a:effectLst>
                  <a:outerShdw blurRad="38100" dist="38100" dir="2700000" algn="tl">
                    <a:srgbClr val="000000">
                      <a:alpha val="43137"/>
                    </a:srgbClr>
                  </a:outerShdw>
                </a:effectLst>
                <a:latin typeface="Arial Rounded MT Bold" pitchFamily="34" charset="0"/>
              </a:rPr>
              <a:t> Humanitarian in nature</a:t>
            </a:r>
            <a:br>
              <a:rPr lang="en-PH" sz="4000" b="1" dirty="0" smtClean="0">
                <a:effectLst>
                  <a:outerShdw blurRad="38100" dist="38100" dir="2700000" algn="tl">
                    <a:srgbClr val="000000">
                      <a:alpha val="43137"/>
                    </a:srgbClr>
                  </a:outerShdw>
                </a:effectLst>
                <a:latin typeface="Arial Rounded MT Bold" pitchFamily="34" charset="0"/>
              </a:rPr>
            </a:br>
            <a:r>
              <a:rPr lang="en-PH" sz="4000" b="1" dirty="0" smtClean="0">
                <a:solidFill>
                  <a:srgbClr val="FF0000"/>
                </a:solidFill>
                <a:effectLst>
                  <a:outerShdw blurRad="38100" dist="38100" dir="2700000" algn="tl">
                    <a:srgbClr val="000000">
                      <a:alpha val="43137"/>
                    </a:srgbClr>
                  </a:outerShdw>
                </a:effectLst>
                <a:latin typeface="Arial Rounded MT Bold" pitchFamily="34" charset="0"/>
              </a:rPr>
              <a:t>•</a:t>
            </a:r>
            <a:r>
              <a:rPr lang="en-PH" sz="4000" b="1" dirty="0" smtClean="0">
                <a:effectLst>
                  <a:outerShdw blurRad="38100" dist="38100" dir="2700000" algn="tl">
                    <a:srgbClr val="000000">
                      <a:alpha val="43137"/>
                    </a:srgbClr>
                  </a:outerShdw>
                </a:effectLst>
                <a:latin typeface="Arial Rounded MT Bold" pitchFamily="34" charset="0"/>
              </a:rPr>
              <a:t> Non- controversial</a:t>
            </a:r>
            <a:br>
              <a:rPr lang="en-PH" sz="4000" b="1" dirty="0" smtClean="0">
                <a:effectLst>
                  <a:outerShdw blurRad="38100" dist="38100" dir="2700000" algn="tl">
                    <a:srgbClr val="000000">
                      <a:alpha val="43137"/>
                    </a:srgbClr>
                  </a:outerShdw>
                </a:effectLst>
                <a:latin typeface="Arial Rounded MT Bold" pitchFamily="34" charset="0"/>
              </a:rPr>
            </a:br>
            <a:r>
              <a:rPr lang="en-PH" sz="4000" b="1" dirty="0" smtClean="0">
                <a:solidFill>
                  <a:srgbClr val="FF0000"/>
                </a:solidFill>
                <a:effectLst>
                  <a:outerShdw blurRad="38100" dist="38100" dir="2700000" algn="tl">
                    <a:srgbClr val="000000">
                      <a:alpha val="43137"/>
                    </a:srgbClr>
                  </a:outerShdw>
                </a:effectLst>
                <a:latin typeface="Arial Rounded MT Bold" pitchFamily="34" charset="0"/>
              </a:rPr>
              <a:t>•</a:t>
            </a:r>
            <a:r>
              <a:rPr lang="en-PH" sz="4000" b="1" dirty="0" smtClean="0">
                <a:effectLst>
                  <a:outerShdw blurRad="38100" dist="38100" dir="2700000" algn="tl">
                    <a:srgbClr val="000000">
                      <a:alpha val="43137"/>
                    </a:srgbClr>
                  </a:outerShdw>
                </a:effectLst>
                <a:latin typeface="Arial Rounded MT Bold" pitchFamily="34" charset="0"/>
              </a:rPr>
              <a:t> Beneficial to all end- users</a:t>
            </a:r>
            <a:endParaRPr lang="en-PH" sz="4000" b="1" dirty="0">
              <a:effectLst>
                <a:outerShdw blurRad="38100" dist="38100" dir="2700000" algn="tl">
                  <a:srgbClr val="000000">
                    <a:alpha val="43137"/>
                  </a:srgbClr>
                </a:outerShdw>
              </a:effectLst>
              <a:latin typeface="Arial Rounded MT Bold" pitchFamily="34" charset="0"/>
            </a:endParaRPr>
          </a:p>
        </p:txBody>
      </p:sp>
    </p:spTree>
    <p:extLst>
      <p:ext uri="{BB962C8B-B14F-4D97-AF65-F5344CB8AC3E}">
        <p14:creationId xmlns:p14="http://schemas.microsoft.com/office/powerpoint/2010/main" val="36055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168801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COORDINATION COMMAND AND CONTROL</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 name="Group 10"/>
          <p:cNvGrpSpPr/>
          <p:nvPr/>
        </p:nvGrpSpPr>
        <p:grpSpPr>
          <a:xfrm>
            <a:off x="304800" y="1879047"/>
            <a:ext cx="11405443" cy="3927011"/>
            <a:chOff x="304800" y="1600200"/>
            <a:chExt cx="8543441" cy="3927011"/>
          </a:xfrm>
          <a:solidFill>
            <a:srgbClr val="7030A0"/>
          </a:solidFill>
        </p:grpSpPr>
        <p:sp>
          <p:nvSpPr>
            <p:cNvPr id="12" name="_s5124"/>
            <p:cNvSpPr>
              <a:spLocks noChangeArrowheads="1"/>
            </p:cNvSpPr>
            <p:nvPr/>
          </p:nvSpPr>
          <p:spPr bwMode="auto">
            <a:xfrm>
              <a:off x="3371676" y="1600200"/>
              <a:ext cx="2249955" cy="799437"/>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Overall Coordinator</a:t>
              </a:r>
            </a:p>
          </p:txBody>
        </p:sp>
        <p:sp>
          <p:nvSpPr>
            <p:cNvPr id="13" name="_s1033"/>
            <p:cNvSpPr>
              <a:spLocks noChangeArrowheads="1"/>
            </p:cNvSpPr>
            <p:nvPr/>
          </p:nvSpPr>
          <p:spPr bwMode="auto">
            <a:xfrm>
              <a:off x="304800" y="3048238"/>
              <a:ext cx="1095313" cy="585249"/>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Site Security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Head</a:t>
              </a:r>
            </a:p>
          </p:txBody>
        </p:sp>
        <p:sp>
          <p:nvSpPr>
            <p:cNvPr id="14" name="_s1033"/>
            <p:cNvSpPr>
              <a:spLocks noChangeArrowheads="1"/>
            </p:cNvSpPr>
            <p:nvPr/>
          </p:nvSpPr>
          <p:spPr bwMode="auto">
            <a:xfrm>
              <a:off x="2568447" y="3048238"/>
              <a:ext cx="1017728" cy="585249"/>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First Aid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Head</a:t>
              </a:r>
            </a:p>
          </p:txBody>
        </p:sp>
        <p:sp>
          <p:nvSpPr>
            <p:cNvPr id="15" name="AutoShape 8"/>
            <p:cNvSpPr>
              <a:spLocks noChangeArrowheads="1"/>
            </p:cNvSpPr>
            <p:nvPr/>
          </p:nvSpPr>
          <p:spPr bwMode="auto">
            <a:xfrm>
              <a:off x="3663760" y="3048238"/>
              <a:ext cx="1128781" cy="585249"/>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Fire Safety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Head</a:t>
              </a:r>
            </a:p>
          </p:txBody>
        </p:sp>
        <p:sp>
          <p:nvSpPr>
            <p:cNvPr id="16" name="AutoShape 9"/>
            <p:cNvSpPr>
              <a:spLocks noChangeArrowheads="1"/>
            </p:cNvSpPr>
            <p:nvPr/>
          </p:nvSpPr>
          <p:spPr bwMode="auto">
            <a:xfrm>
              <a:off x="4905114" y="3048238"/>
              <a:ext cx="1356971" cy="585249"/>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Communication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Head</a:t>
              </a:r>
            </a:p>
          </p:txBody>
        </p:sp>
        <p:sp>
          <p:nvSpPr>
            <p:cNvPr id="17" name="Line 10"/>
            <p:cNvSpPr>
              <a:spLocks noChangeShapeType="1"/>
            </p:cNvSpPr>
            <p:nvPr/>
          </p:nvSpPr>
          <p:spPr bwMode="auto">
            <a:xfrm>
              <a:off x="4538489" y="2396621"/>
              <a:ext cx="1521" cy="434411"/>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sp>
          <p:nvSpPr>
            <p:cNvPr id="18" name="_s1033"/>
            <p:cNvSpPr>
              <a:spLocks noChangeArrowheads="1"/>
            </p:cNvSpPr>
            <p:nvPr/>
          </p:nvSpPr>
          <p:spPr bwMode="auto">
            <a:xfrm>
              <a:off x="1473134" y="3048238"/>
              <a:ext cx="1052717" cy="585249"/>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Evacuation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Head</a:t>
              </a:r>
            </a:p>
          </p:txBody>
        </p:sp>
        <p:sp>
          <p:nvSpPr>
            <p:cNvPr id="19" name="AutoShape 12"/>
            <p:cNvSpPr>
              <a:spLocks noChangeArrowheads="1"/>
            </p:cNvSpPr>
            <p:nvPr/>
          </p:nvSpPr>
          <p:spPr bwMode="auto">
            <a:xfrm>
              <a:off x="6365532" y="3048238"/>
              <a:ext cx="1276344" cy="585249"/>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Search &amp;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Rescue Head</a:t>
              </a:r>
            </a:p>
          </p:txBody>
        </p:sp>
        <p:sp>
          <p:nvSpPr>
            <p:cNvPr id="20" name="AutoShape 13"/>
            <p:cNvSpPr>
              <a:spLocks noChangeArrowheads="1"/>
            </p:cNvSpPr>
            <p:nvPr/>
          </p:nvSpPr>
          <p:spPr bwMode="auto">
            <a:xfrm>
              <a:off x="7719460" y="3048238"/>
              <a:ext cx="1128781" cy="585249"/>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Ground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Maintenance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Head</a:t>
              </a:r>
            </a:p>
          </p:txBody>
        </p:sp>
        <p:sp>
          <p:nvSpPr>
            <p:cNvPr id="21" name="Line 14"/>
            <p:cNvSpPr>
              <a:spLocks noChangeShapeType="1"/>
            </p:cNvSpPr>
            <p:nvPr/>
          </p:nvSpPr>
          <p:spPr bwMode="auto">
            <a:xfrm>
              <a:off x="1984280" y="2831032"/>
              <a:ext cx="1521" cy="21720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sp>
          <p:nvSpPr>
            <p:cNvPr id="22" name="Line 15"/>
            <p:cNvSpPr>
              <a:spLocks noChangeShapeType="1"/>
            </p:cNvSpPr>
            <p:nvPr/>
          </p:nvSpPr>
          <p:spPr bwMode="auto">
            <a:xfrm>
              <a:off x="3078072" y="2831032"/>
              <a:ext cx="1521" cy="21720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sp>
          <p:nvSpPr>
            <p:cNvPr id="23" name="Line 16"/>
            <p:cNvSpPr>
              <a:spLocks noChangeShapeType="1"/>
            </p:cNvSpPr>
            <p:nvPr/>
          </p:nvSpPr>
          <p:spPr bwMode="auto">
            <a:xfrm>
              <a:off x="4246405" y="2831032"/>
              <a:ext cx="1521" cy="21720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sp>
          <p:nvSpPr>
            <p:cNvPr id="24" name="Line 17"/>
            <p:cNvSpPr>
              <a:spLocks noChangeShapeType="1"/>
            </p:cNvSpPr>
            <p:nvPr/>
          </p:nvSpPr>
          <p:spPr bwMode="auto">
            <a:xfrm>
              <a:off x="5633802" y="2831032"/>
              <a:ext cx="1521" cy="21720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sp>
          <p:nvSpPr>
            <p:cNvPr id="25" name="Line 18"/>
            <p:cNvSpPr>
              <a:spLocks noChangeShapeType="1"/>
            </p:cNvSpPr>
            <p:nvPr/>
          </p:nvSpPr>
          <p:spPr bwMode="auto">
            <a:xfrm>
              <a:off x="7022720" y="2831032"/>
              <a:ext cx="1521" cy="21720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sp>
          <p:nvSpPr>
            <p:cNvPr id="26" name="Line 19"/>
            <p:cNvSpPr>
              <a:spLocks noChangeShapeType="1"/>
            </p:cNvSpPr>
            <p:nvPr/>
          </p:nvSpPr>
          <p:spPr bwMode="auto">
            <a:xfrm>
              <a:off x="8189532" y="2831032"/>
              <a:ext cx="1521" cy="21720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sp>
          <p:nvSpPr>
            <p:cNvPr id="27" name="_s1033"/>
            <p:cNvSpPr>
              <a:spLocks noChangeArrowheads="1"/>
            </p:cNvSpPr>
            <p:nvPr/>
          </p:nvSpPr>
          <p:spPr bwMode="auto">
            <a:xfrm>
              <a:off x="304800" y="3989462"/>
              <a:ext cx="1095313" cy="585249"/>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Assistants </a:t>
              </a:r>
            </a:p>
          </p:txBody>
        </p:sp>
        <p:sp>
          <p:nvSpPr>
            <p:cNvPr id="28" name="_s1033"/>
            <p:cNvSpPr>
              <a:spLocks noChangeArrowheads="1"/>
            </p:cNvSpPr>
            <p:nvPr/>
          </p:nvSpPr>
          <p:spPr bwMode="auto">
            <a:xfrm>
              <a:off x="1473134" y="3989462"/>
              <a:ext cx="1095313" cy="585249"/>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Marshalls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endParaRPr>
            </a:p>
          </p:txBody>
        </p:sp>
        <p:sp>
          <p:nvSpPr>
            <p:cNvPr id="29" name="Line 22"/>
            <p:cNvSpPr>
              <a:spLocks noChangeShapeType="1"/>
            </p:cNvSpPr>
            <p:nvPr/>
          </p:nvSpPr>
          <p:spPr bwMode="auto">
            <a:xfrm>
              <a:off x="887446" y="3627453"/>
              <a:ext cx="1521" cy="362009"/>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sp>
          <p:nvSpPr>
            <p:cNvPr id="30" name="Line 23"/>
            <p:cNvSpPr>
              <a:spLocks noChangeShapeType="1"/>
            </p:cNvSpPr>
            <p:nvPr/>
          </p:nvSpPr>
          <p:spPr bwMode="auto">
            <a:xfrm>
              <a:off x="1982759" y="3627453"/>
              <a:ext cx="1521" cy="362009"/>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sp>
          <p:nvSpPr>
            <p:cNvPr id="31" name="Line 24"/>
            <p:cNvSpPr>
              <a:spLocks noChangeShapeType="1"/>
            </p:cNvSpPr>
            <p:nvPr/>
          </p:nvSpPr>
          <p:spPr bwMode="auto">
            <a:xfrm>
              <a:off x="888967" y="2843099"/>
              <a:ext cx="7302086" cy="1508"/>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sp>
          <p:nvSpPr>
            <p:cNvPr id="32" name="Line 25"/>
            <p:cNvSpPr>
              <a:spLocks noChangeShapeType="1"/>
            </p:cNvSpPr>
            <p:nvPr/>
          </p:nvSpPr>
          <p:spPr bwMode="auto">
            <a:xfrm>
              <a:off x="888967" y="2831032"/>
              <a:ext cx="1521" cy="21720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sp>
          <p:nvSpPr>
            <p:cNvPr id="33" name="_s1033"/>
            <p:cNvSpPr>
              <a:spLocks noChangeArrowheads="1"/>
            </p:cNvSpPr>
            <p:nvPr/>
          </p:nvSpPr>
          <p:spPr bwMode="auto">
            <a:xfrm>
              <a:off x="304800" y="4941962"/>
              <a:ext cx="1095313" cy="585249"/>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solidFill>
                      <a:schemeClr val="bg1"/>
                    </a:solidFill>
                  </a:ln>
                  <a:solidFill>
                    <a:schemeClr val="bg1"/>
                  </a:solidFill>
                  <a:effectLst>
                    <a:outerShdw blurRad="38100" dist="38100" dir="2700000" algn="tl">
                      <a:srgbClr val="000000">
                        <a:alpha val="43137"/>
                      </a:srgbClr>
                    </a:outerShdw>
                  </a:effectLst>
                  <a:latin typeface="Arial" charset="0"/>
                </a:rPr>
                <a:t>Perimeter</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smtClean="0">
                  <a:ln>
                    <a:solidFill>
                      <a:schemeClr val="bg1"/>
                    </a:solidFill>
                  </a:ln>
                  <a:solidFill>
                    <a:schemeClr val="bg1"/>
                  </a:solidFill>
                  <a:effectLst>
                    <a:outerShdw blurRad="38100" dist="38100" dir="2700000" algn="tl">
                      <a:srgbClr val="000000">
                        <a:alpha val="43137"/>
                      </a:srgbClr>
                    </a:outerShdw>
                  </a:effectLst>
                  <a:latin typeface="Arial" charset="0"/>
                </a:rPr>
                <a:t>Guards</a:t>
              </a:r>
              <a:endParaRPr kumimoji="0" lang="en-US" sz="1200" b="1" i="0" u="none" strike="noStrike" cap="none" normalizeH="0" baseline="0" dirty="0" smtClean="0">
                <a:ln>
                  <a:solidFill>
                    <a:schemeClr val="bg1"/>
                  </a:solidFill>
                </a:ln>
                <a:solidFill>
                  <a:schemeClr val="bg1"/>
                </a:solidFill>
                <a:effectLst>
                  <a:outerShdw blurRad="38100" dist="38100" dir="2700000" algn="tl">
                    <a:srgbClr val="000000">
                      <a:alpha val="43137"/>
                    </a:srgbClr>
                  </a:outerShdw>
                </a:effectLst>
                <a:latin typeface="Arial" charset="0"/>
              </a:endParaRPr>
            </a:p>
          </p:txBody>
        </p:sp>
        <p:sp>
          <p:nvSpPr>
            <p:cNvPr id="34" name="Line 22"/>
            <p:cNvSpPr>
              <a:spLocks noChangeShapeType="1"/>
            </p:cNvSpPr>
            <p:nvPr/>
          </p:nvSpPr>
          <p:spPr bwMode="auto">
            <a:xfrm>
              <a:off x="887446" y="4579953"/>
              <a:ext cx="1521" cy="362009"/>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098741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CLUSTER IDENTIFICATION</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35" name="Picture 34" descr="CP FORM 5B.png"/>
          <p:cNvPicPr>
            <a:picLocks noChangeAspect="1"/>
          </p:cNvPicPr>
          <p:nvPr/>
        </p:nvPicPr>
        <p:blipFill>
          <a:blip r:embed="rId3"/>
          <a:stretch>
            <a:fillRect/>
          </a:stretch>
        </p:blipFill>
        <p:spPr>
          <a:xfrm>
            <a:off x="-13380" y="1053530"/>
            <a:ext cx="12200618" cy="4752528"/>
          </a:xfrm>
          <a:prstGeom prst="rect">
            <a:avLst/>
          </a:prstGeom>
        </p:spPr>
      </p:pic>
    </p:spTree>
    <p:extLst>
      <p:ext uri="{BB962C8B-B14F-4D97-AF65-F5344CB8AC3E}">
        <p14:creationId xmlns:p14="http://schemas.microsoft.com/office/powerpoint/2010/main" val="19722043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IMPORTANT</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0" name="Rectangle 9"/>
          <p:cNvSpPr/>
          <p:nvPr/>
        </p:nvSpPr>
        <p:spPr>
          <a:xfrm>
            <a:off x="182675" y="2018085"/>
            <a:ext cx="11697667" cy="2923877"/>
          </a:xfrm>
          <a:prstGeom prst="rect">
            <a:avLst/>
          </a:prstGeom>
        </p:spPr>
        <p:txBody>
          <a:bodyPr wrap="square">
            <a:spAutoFit/>
          </a:bodyPr>
          <a:lstStyle/>
          <a:p>
            <a:pPr marL="460375" indent="-460375" algn="just">
              <a:buFont typeface="Arial" pitchFamily="34" charset="0"/>
              <a:buChar char="•"/>
              <a:tabLst>
                <a:tab pos="460375" algn="l"/>
              </a:tabLst>
            </a:pPr>
            <a:r>
              <a:rPr lang="en-PH" sz="3600" b="1" dirty="0" smtClean="0">
                <a:effectLst>
                  <a:outerShdw blurRad="38100" dist="38100" dir="2700000" algn="tl">
                    <a:srgbClr val="000000">
                      <a:alpha val="43137"/>
                    </a:srgbClr>
                  </a:outerShdw>
                </a:effectLst>
                <a:latin typeface="Arial Rounded MT Bold" pitchFamily="34" charset="0"/>
              </a:rPr>
              <a:t>Not all </a:t>
            </a:r>
            <a:r>
              <a:rPr lang="en-PH" sz="3600" b="1" dirty="0" smtClean="0">
                <a:effectLst>
                  <a:outerShdw blurRad="38100" dist="38100" dir="2700000" algn="tl">
                    <a:srgbClr val="000000">
                      <a:alpha val="43137"/>
                    </a:srgbClr>
                  </a:outerShdw>
                </a:effectLst>
                <a:latin typeface="Arial Rounded MT Bold" pitchFamily="34" charset="0"/>
              </a:rPr>
              <a:t>of the </a:t>
            </a:r>
            <a:r>
              <a:rPr lang="en-PH" sz="3600" b="1" dirty="0" smtClean="0">
                <a:effectLst>
                  <a:outerShdw blurRad="38100" dist="38100" dir="2700000" algn="tl">
                    <a:srgbClr val="000000">
                      <a:alpha val="43137"/>
                    </a:srgbClr>
                  </a:outerShdw>
                </a:effectLst>
                <a:latin typeface="Arial Rounded MT Bold" pitchFamily="34" charset="0"/>
              </a:rPr>
              <a:t>clusters </a:t>
            </a:r>
            <a:r>
              <a:rPr lang="en-PH" sz="3600" b="1" dirty="0" smtClean="0">
                <a:effectLst>
                  <a:outerShdw blurRad="38100" dist="38100" dir="2700000" algn="tl">
                    <a:srgbClr val="000000">
                      <a:alpha val="43137"/>
                    </a:srgbClr>
                  </a:outerShdw>
                </a:effectLst>
                <a:latin typeface="Arial Rounded MT Bold" pitchFamily="34" charset="0"/>
              </a:rPr>
              <a:t>need </a:t>
            </a:r>
            <a:r>
              <a:rPr lang="en-PH" sz="3600" b="1" dirty="0" smtClean="0">
                <a:effectLst>
                  <a:outerShdw blurRad="38100" dist="38100" dir="2700000" algn="tl">
                    <a:srgbClr val="000000">
                      <a:alpha val="43137"/>
                    </a:srgbClr>
                  </a:outerShdw>
                </a:effectLst>
                <a:latin typeface="Arial Rounded MT Bold" pitchFamily="34" charset="0"/>
              </a:rPr>
              <a:t>to be activated</a:t>
            </a:r>
            <a:r>
              <a:rPr lang="en-PH" sz="3600" b="1" dirty="0" smtClean="0">
                <a:effectLst>
                  <a:outerShdw blurRad="38100" dist="38100" dir="2700000" algn="tl">
                    <a:srgbClr val="000000">
                      <a:alpha val="43137"/>
                    </a:srgbClr>
                  </a:outerShdw>
                </a:effectLst>
                <a:latin typeface="Arial Rounded MT Bold" pitchFamily="34" charset="0"/>
              </a:rPr>
              <a:t>.</a:t>
            </a:r>
          </a:p>
          <a:p>
            <a:pPr marL="460375" indent="-460375" algn="just">
              <a:buFont typeface="Arial" pitchFamily="34" charset="0"/>
              <a:buChar char="•"/>
              <a:tabLst>
                <a:tab pos="460375" algn="l"/>
              </a:tabLst>
            </a:pPr>
            <a:endParaRPr lang="en-PH" sz="2000" b="1" dirty="0" smtClean="0">
              <a:effectLst>
                <a:outerShdw blurRad="38100" dist="38100" dir="2700000" algn="tl">
                  <a:srgbClr val="000000">
                    <a:alpha val="43137"/>
                  </a:srgbClr>
                </a:outerShdw>
              </a:effectLst>
              <a:latin typeface="Arial Rounded MT Bold" pitchFamily="34" charset="0"/>
            </a:endParaRPr>
          </a:p>
          <a:p>
            <a:pPr marL="460375" indent="-460375" algn="just">
              <a:buFont typeface="Arial" pitchFamily="34" charset="0"/>
              <a:buChar char="•"/>
              <a:tabLst>
                <a:tab pos="460375" algn="l"/>
              </a:tabLst>
            </a:pPr>
            <a:r>
              <a:rPr lang="en-PH" sz="3600" b="1" dirty="0" smtClean="0">
                <a:effectLst>
                  <a:outerShdw blurRad="38100" dist="38100" dir="2700000" algn="tl">
                    <a:srgbClr val="000000">
                      <a:alpha val="43137"/>
                    </a:srgbClr>
                  </a:outerShdw>
                </a:effectLst>
                <a:latin typeface="Arial Rounded MT Bold" pitchFamily="34" charset="0"/>
              </a:rPr>
              <a:t>Use of clusters depends on the local situation</a:t>
            </a:r>
            <a:r>
              <a:rPr lang="en-PH" sz="3600" b="1" dirty="0" smtClean="0">
                <a:effectLst>
                  <a:outerShdw blurRad="38100" dist="38100" dir="2700000" algn="tl">
                    <a:srgbClr val="000000">
                      <a:alpha val="43137"/>
                    </a:srgbClr>
                  </a:outerShdw>
                </a:effectLst>
                <a:latin typeface="Arial Rounded MT Bold" pitchFamily="34" charset="0"/>
              </a:rPr>
              <a:t>.</a:t>
            </a:r>
          </a:p>
          <a:p>
            <a:pPr marL="460375" indent="-460375" algn="just">
              <a:buFont typeface="Arial" pitchFamily="34" charset="0"/>
              <a:buChar char="•"/>
              <a:tabLst>
                <a:tab pos="460375" algn="l"/>
              </a:tabLst>
            </a:pPr>
            <a:endParaRPr lang="en-PH" sz="2000" b="1" dirty="0" smtClean="0">
              <a:effectLst>
                <a:outerShdw blurRad="38100" dist="38100" dir="2700000" algn="tl">
                  <a:srgbClr val="000000">
                    <a:alpha val="43137"/>
                  </a:srgbClr>
                </a:outerShdw>
              </a:effectLst>
              <a:latin typeface="Arial Rounded MT Bold" pitchFamily="34" charset="0"/>
            </a:endParaRPr>
          </a:p>
          <a:p>
            <a:pPr marL="460375" indent="-460375" algn="just">
              <a:buFont typeface="Arial" pitchFamily="34" charset="0"/>
              <a:buChar char="•"/>
              <a:tabLst>
                <a:tab pos="460375" algn="l"/>
              </a:tabLst>
            </a:pPr>
            <a:r>
              <a:rPr lang="en-PH" sz="3600" b="1" dirty="0" smtClean="0">
                <a:effectLst>
                  <a:outerShdw blurRad="38100" dist="38100" dir="2700000" algn="tl">
                    <a:srgbClr val="000000">
                      <a:alpha val="43137"/>
                    </a:srgbClr>
                  </a:outerShdw>
                </a:effectLst>
                <a:latin typeface="Arial Rounded MT Bold" pitchFamily="34" charset="0"/>
              </a:rPr>
              <a:t>New clusters can be formed based on the actual need.</a:t>
            </a:r>
          </a:p>
        </p:txBody>
      </p:sp>
    </p:spTree>
    <p:extLst>
      <p:ext uri="{BB962C8B-B14F-4D97-AF65-F5344CB8AC3E}">
        <p14:creationId xmlns:p14="http://schemas.microsoft.com/office/powerpoint/2010/main" val="21498892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RESOURCE INVENTORY</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1" name="Picture 10" descr="CP FORM 7.png"/>
          <p:cNvPicPr>
            <a:picLocks noChangeAspect="1"/>
          </p:cNvPicPr>
          <p:nvPr/>
        </p:nvPicPr>
        <p:blipFill>
          <a:blip r:embed="rId3"/>
          <a:stretch>
            <a:fillRect/>
          </a:stretch>
        </p:blipFill>
        <p:spPr>
          <a:xfrm>
            <a:off x="58737" y="1125538"/>
            <a:ext cx="11867529" cy="4680520"/>
          </a:xfrm>
          <a:prstGeom prst="rect">
            <a:avLst/>
          </a:prstGeom>
        </p:spPr>
      </p:pic>
    </p:spTree>
    <p:extLst>
      <p:ext uri="{BB962C8B-B14F-4D97-AF65-F5344CB8AC3E}">
        <p14:creationId xmlns:p14="http://schemas.microsoft.com/office/powerpoint/2010/main" val="447797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INCIDENT COMMAND SYSTEM</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0" name="Rectangle 9"/>
          <p:cNvSpPr/>
          <p:nvPr/>
        </p:nvSpPr>
        <p:spPr>
          <a:xfrm>
            <a:off x="260971" y="2129582"/>
            <a:ext cx="11449272" cy="2308324"/>
          </a:xfrm>
          <a:prstGeom prst="rect">
            <a:avLst/>
          </a:prstGeom>
        </p:spPr>
        <p:txBody>
          <a:bodyPr wrap="square">
            <a:spAutoFit/>
          </a:bodyPr>
          <a:lstStyle/>
          <a:p>
            <a:pPr algn="just"/>
            <a:r>
              <a:rPr lang="en-PH" sz="3600" b="1" dirty="0" smtClean="0">
                <a:effectLst>
                  <a:outerShdw blurRad="38100" dist="38100" dir="2700000" algn="tl">
                    <a:srgbClr val="000000">
                      <a:alpha val="43137"/>
                    </a:srgbClr>
                  </a:outerShdw>
                </a:effectLst>
                <a:latin typeface="Arial Rounded MT Bold" pitchFamily="34" charset="0"/>
              </a:rPr>
              <a:t>The ICS is an on- scene response tool that shall be used to execute command and control functions to manage the consequences of natural and </a:t>
            </a:r>
            <a:r>
              <a:rPr lang="en-PH" sz="3600" b="1" dirty="0" smtClean="0">
                <a:effectLst>
                  <a:outerShdw blurRad="38100" dist="38100" dir="2700000" algn="tl">
                    <a:srgbClr val="000000">
                      <a:alpha val="43137"/>
                    </a:srgbClr>
                  </a:outerShdw>
                </a:effectLst>
                <a:latin typeface="Arial Rounded MT Bold" pitchFamily="34" charset="0"/>
              </a:rPr>
              <a:t>          human- </a:t>
            </a:r>
            <a:r>
              <a:rPr lang="en-PH" sz="3600" b="1" dirty="0" smtClean="0">
                <a:effectLst>
                  <a:outerShdw blurRad="38100" dist="38100" dir="2700000" algn="tl">
                    <a:srgbClr val="000000">
                      <a:alpha val="43137"/>
                    </a:srgbClr>
                  </a:outerShdw>
                </a:effectLst>
                <a:latin typeface="Arial Rounded MT Bold" pitchFamily="34" charset="0"/>
              </a:rPr>
              <a:t>induced hazards.</a:t>
            </a:r>
            <a:endParaRPr lang="en-PH" sz="3600" b="1" dirty="0">
              <a:effectLst>
                <a:outerShdw blurRad="38100" dist="38100" dir="2700000" algn="tl">
                  <a:srgbClr val="000000">
                    <a:alpha val="43137"/>
                  </a:srgbClr>
                </a:outerShdw>
              </a:effectLst>
              <a:latin typeface="Arial Rounded MT Bold" pitchFamily="34" charset="0"/>
            </a:endParaRPr>
          </a:p>
        </p:txBody>
      </p:sp>
    </p:spTree>
    <p:extLst>
      <p:ext uri="{BB962C8B-B14F-4D97-AF65-F5344CB8AC3E}">
        <p14:creationId xmlns:p14="http://schemas.microsoft.com/office/powerpoint/2010/main" val="3378036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INCIDENT MANAGEMENT TEAM</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1" name="Rectangle 10"/>
          <p:cNvSpPr/>
          <p:nvPr/>
        </p:nvSpPr>
        <p:spPr>
          <a:xfrm>
            <a:off x="195941" y="1946077"/>
            <a:ext cx="11629851" cy="2923877"/>
          </a:xfrm>
          <a:prstGeom prst="rect">
            <a:avLst/>
          </a:prstGeom>
        </p:spPr>
        <p:txBody>
          <a:bodyPr wrap="square">
            <a:spAutoFit/>
          </a:bodyPr>
          <a:lstStyle/>
          <a:p>
            <a:pPr marL="460375" indent="-460375" algn="just">
              <a:tabLst>
                <a:tab pos="460375" algn="l"/>
              </a:tabLst>
            </a:pPr>
            <a:r>
              <a:rPr lang="en-PH" sz="3600" b="1" dirty="0" smtClean="0">
                <a:solidFill>
                  <a:srgbClr val="FF0000"/>
                </a:solidFill>
                <a:effectLst>
                  <a:outerShdw blurRad="38100" dist="38100" dir="2700000" algn="tl">
                    <a:srgbClr val="000000">
                      <a:alpha val="43137"/>
                    </a:srgbClr>
                  </a:outerShdw>
                </a:effectLst>
                <a:latin typeface="Arial Rounded MT Bold" pitchFamily="34" charset="0"/>
              </a:rPr>
              <a:t>• </a:t>
            </a:r>
            <a:r>
              <a:rPr lang="en-PH" sz="3600" b="1" dirty="0" smtClean="0">
                <a:effectLst>
                  <a:outerShdw blurRad="38100" dist="38100" dir="2700000" algn="tl">
                    <a:srgbClr val="000000">
                      <a:alpha val="43137"/>
                    </a:srgbClr>
                  </a:outerShdw>
                </a:effectLst>
                <a:latin typeface="Arial Rounded MT Bold" pitchFamily="34" charset="0"/>
              </a:rPr>
              <a:t>	Implementing arm of the </a:t>
            </a:r>
            <a:r>
              <a:rPr lang="en-PH" sz="3600" b="1" dirty="0" smtClean="0">
                <a:effectLst>
                  <a:outerShdw blurRad="38100" dist="38100" dir="2700000" algn="tl">
                    <a:srgbClr val="000000">
                      <a:alpha val="43137"/>
                    </a:srgbClr>
                  </a:outerShdw>
                </a:effectLst>
                <a:latin typeface="Arial Rounded MT Bold" pitchFamily="34" charset="0"/>
              </a:rPr>
              <a:t>Clusters</a:t>
            </a:r>
          </a:p>
          <a:p>
            <a:pPr marL="460375" indent="-460375" algn="just">
              <a:tabLst>
                <a:tab pos="460375" algn="l"/>
              </a:tabLst>
            </a:pPr>
            <a:endParaRPr lang="en-PH" sz="2000" b="1" dirty="0" smtClean="0">
              <a:effectLst>
                <a:outerShdw blurRad="38100" dist="38100" dir="2700000" algn="tl">
                  <a:srgbClr val="000000">
                    <a:alpha val="43137"/>
                  </a:srgbClr>
                </a:outerShdw>
              </a:effectLst>
              <a:latin typeface="Arial Rounded MT Bold" pitchFamily="34" charset="0"/>
            </a:endParaRPr>
          </a:p>
          <a:p>
            <a:pPr marL="460375" indent="-460375" algn="just">
              <a:tabLst>
                <a:tab pos="460375" algn="l"/>
              </a:tabLst>
            </a:pPr>
            <a:r>
              <a:rPr lang="en-PH" sz="3600" b="1" dirty="0" smtClean="0">
                <a:solidFill>
                  <a:srgbClr val="FF0000"/>
                </a:solidFill>
                <a:effectLst>
                  <a:outerShdw blurRad="38100" dist="38100" dir="2700000" algn="tl">
                    <a:srgbClr val="000000">
                      <a:alpha val="43137"/>
                    </a:srgbClr>
                  </a:outerShdw>
                </a:effectLst>
                <a:latin typeface="Arial Rounded MT Bold" pitchFamily="34" charset="0"/>
              </a:rPr>
              <a:t>•</a:t>
            </a:r>
            <a:r>
              <a:rPr lang="en-PH" sz="3600" b="1" dirty="0" smtClean="0">
                <a:effectLst>
                  <a:outerShdw blurRad="38100" dist="38100" dir="2700000" algn="tl">
                    <a:srgbClr val="000000">
                      <a:alpha val="43137"/>
                    </a:srgbClr>
                  </a:outerShdw>
                </a:effectLst>
                <a:latin typeface="Arial Rounded MT Bold" pitchFamily="34" charset="0"/>
              </a:rPr>
              <a:t>	Supported by Clusters in terms of </a:t>
            </a:r>
            <a:r>
              <a:rPr lang="en-PH" sz="3600" b="1" dirty="0" smtClean="0">
                <a:effectLst>
                  <a:outerShdw blurRad="38100" dist="38100" dir="2700000" algn="tl">
                    <a:srgbClr val="000000">
                      <a:alpha val="43137"/>
                    </a:srgbClr>
                  </a:outerShdw>
                </a:effectLst>
                <a:latin typeface="Arial Rounded MT Bold" pitchFamily="34" charset="0"/>
              </a:rPr>
              <a:t>resources</a:t>
            </a:r>
          </a:p>
          <a:p>
            <a:pPr marL="460375" indent="-460375" algn="just">
              <a:tabLst>
                <a:tab pos="460375" algn="l"/>
              </a:tabLst>
            </a:pPr>
            <a:endParaRPr lang="en-PH" sz="2000" b="1" dirty="0" smtClean="0">
              <a:effectLst>
                <a:outerShdw blurRad="38100" dist="38100" dir="2700000" algn="tl">
                  <a:srgbClr val="000000">
                    <a:alpha val="43137"/>
                  </a:srgbClr>
                </a:outerShdw>
              </a:effectLst>
              <a:latin typeface="Arial Rounded MT Bold" pitchFamily="34" charset="0"/>
            </a:endParaRPr>
          </a:p>
          <a:p>
            <a:pPr marL="460375" indent="-460375" algn="just">
              <a:tabLst>
                <a:tab pos="460375" algn="l"/>
              </a:tabLst>
            </a:pPr>
            <a:r>
              <a:rPr lang="en-PH" sz="3600" b="1" dirty="0" smtClean="0">
                <a:solidFill>
                  <a:srgbClr val="FF0000"/>
                </a:solidFill>
                <a:effectLst>
                  <a:outerShdw blurRad="38100" dist="38100" dir="2700000" algn="tl">
                    <a:srgbClr val="000000">
                      <a:alpha val="43137"/>
                    </a:srgbClr>
                  </a:outerShdw>
                </a:effectLst>
                <a:latin typeface="Arial Rounded MT Bold" pitchFamily="34" charset="0"/>
              </a:rPr>
              <a:t>•</a:t>
            </a:r>
            <a:r>
              <a:rPr lang="en-PH" sz="3600" b="1" dirty="0" smtClean="0">
                <a:effectLst>
                  <a:outerShdw blurRad="38100" dist="38100" dir="2700000" algn="tl">
                    <a:srgbClr val="000000">
                      <a:alpha val="43137"/>
                    </a:srgbClr>
                  </a:outerShdw>
                </a:effectLst>
                <a:latin typeface="Arial Rounded MT Bold" pitchFamily="34" charset="0"/>
              </a:rPr>
              <a:t>	Established based on incident size, complexity, and specific hazards</a:t>
            </a:r>
            <a:endParaRPr lang="en-PH" sz="3600" b="1" dirty="0">
              <a:effectLst>
                <a:outerShdw blurRad="38100" dist="38100" dir="2700000" algn="tl">
                  <a:srgbClr val="000000">
                    <a:alpha val="43137"/>
                  </a:srgbClr>
                </a:outerShdw>
              </a:effectLst>
              <a:latin typeface="Arial Rounded MT Bold" pitchFamily="34" charset="0"/>
            </a:endParaRPr>
          </a:p>
        </p:txBody>
      </p:sp>
    </p:spTree>
    <p:extLst>
      <p:ext uri="{BB962C8B-B14F-4D97-AF65-F5344CB8AC3E}">
        <p14:creationId xmlns:p14="http://schemas.microsoft.com/office/powerpoint/2010/main" val="42578796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INCIDENT MANAGEMENT TEAM</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0" name="Picture 9" descr="IMT.png"/>
          <p:cNvPicPr>
            <a:picLocks noChangeAspect="1"/>
          </p:cNvPicPr>
          <p:nvPr/>
        </p:nvPicPr>
        <p:blipFill>
          <a:blip r:embed="rId3"/>
          <a:stretch>
            <a:fillRect/>
          </a:stretch>
        </p:blipFill>
        <p:spPr>
          <a:xfrm>
            <a:off x="165321" y="981522"/>
            <a:ext cx="11833515" cy="4896544"/>
          </a:xfrm>
          <a:prstGeom prst="rect">
            <a:avLst/>
          </a:prstGeom>
        </p:spPr>
      </p:pic>
    </p:spTree>
    <p:extLst>
      <p:ext uri="{BB962C8B-B14F-4D97-AF65-F5344CB8AC3E}">
        <p14:creationId xmlns:p14="http://schemas.microsoft.com/office/powerpoint/2010/main" val="30849039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795461"/>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44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IMT ROLES AND RESPONSIBILITIES</a:t>
            </a:r>
            <a:endParaRPr lang="en-PH" sz="44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2" name="Picture 11" descr="IMT R&amp;R.png"/>
          <p:cNvPicPr>
            <a:picLocks noChangeAspect="1"/>
          </p:cNvPicPr>
          <p:nvPr/>
        </p:nvPicPr>
        <p:blipFill>
          <a:blip r:embed="rId3"/>
          <a:stretch>
            <a:fillRect/>
          </a:stretch>
        </p:blipFill>
        <p:spPr>
          <a:xfrm>
            <a:off x="91025" y="879924"/>
            <a:ext cx="12022799" cy="4998142"/>
          </a:xfrm>
          <a:prstGeom prst="rect">
            <a:avLst/>
          </a:prstGeom>
        </p:spPr>
      </p:pic>
    </p:spTree>
    <p:extLst>
      <p:ext uri="{BB962C8B-B14F-4D97-AF65-F5344CB8AC3E}">
        <p14:creationId xmlns:p14="http://schemas.microsoft.com/office/powerpoint/2010/main" val="160985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CONTINGENCY PLANNING</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1" name="Rectangle 10"/>
          <p:cNvSpPr/>
          <p:nvPr/>
        </p:nvSpPr>
        <p:spPr>
          <a:xfrm>
            <a:off x="152399" y="1041331"/>
            <a:ext cx="11773867" cy="4939814"/>
          </a:xfrm>
          <a:prstGeom prst="rect">
            <a:avLst/>
          </a:prstGeom>
        </p:spPr>
        <p:txBody>
          <a:bodyPr wrap="square">
            <a:spAutoFit/>
          </a:bodyPr>
          <a:lstStyle/>
          <a:p>
            <a:pPr marL="341313" indent="-341313" algn="just">
              <a:tabLst>
                <a:tab pos="341313" algn="l"/>
              </a:tabLst>
            </a:pPr>
            <a:r>
              <a:rPr lang="en-PH" sz="3600" dirty="0" smtClean="0">
                <a:latin typeface="Arial Rounded MT Bold" pitchFamily="34" charset="0"/>
              </a:rPr>
              <a:t>• 	A </a:t>
            </a:r>
            <a:r>
              <a:rPr lang="en-PH" sz="3600" dirty="0">
                <a:latin typeface="Arial Rounded MT Bold" pitchFamily="34" charset="0"/>
              </a:rPr>
              <a:t>scenario- based plan for a specific </a:t>
            </a:r>
            <a:r>
              <a:rPr lang="en-PH" sz="3600" dirty="0" smtClean="0">
                <a:latin typeface="Arial Rounded MT Bold" pitchFamily="34" charset="0"/>
              </a:rPr>
              <a:t>and projected </a:t>
            </a:r>
            <a:r>
              <a:rPr lang="en-PH" sz="3600" dirty="0">
                <a:latin typeface="Arial Rounded MT Bold" pitchFamily="34" charset="0"/>
              </a:rPr>
              <a:t>natural and/or human- </a:t>
            </a:r>
            <a:r>
              <a:rPr lang="en-PH" sz="3600" dirty="0" smtClean="0">
                <a:latin typeface="Arial Rounded MT Bold" pitchFamily="34" charset="0"/>
              </a:rPr>
              <a:t>induced hazard</a:t>
            </a:r>
            <a:r>
              <a:rPr lang="en-PH" sz="3600" dirty="0" smtClean="0">
                <a:latin typeface="Arial Rounded MT Bold" pitchFamily="34" charset="0"/>
              </a:rPr>
              <a:t>.</a:t>
            </a:r>
          </a:p>
          <a:p>
            <a:pPr marL="341313" indent="-341313" algn="just">
              <a:tabLst>
                <a:tab pos="341313" algn="l"/>
              </a:tabLst>
            </a:pPr>
            <a:endParaRPr lang="en-PH" sz="700" dirty="0" smtClean="0">
              <a:latin typeface="Arial Rounded MT Bold" pitchFamily="34" charset="0"/>
            </a:endParaRPr>
          </a:p>
          <a:p>
            <a:pPr marL="341313" indent="-341313" algn="just">
              <a:tabLst>
                <a:tab pos="341313" algn="l"/>
              </a:tabLst>
            </a:pPr>
            <a:r>
              <a:rPr lang="en-PH" sz="3600" dirty="0" smtClean="0">
                <a:latin typeface="Arial Rounded MT Bold" pitchFamily="34" charset="0"/>
              </a:rPr>
              <a:t>• 	Aims </a:t>
            </a:r>
            <a:r>
              <a:rPr lang="en-PH" sz="3600" dirty="0">
                <a:latin typeface="Arial Rounded MT Bold" pitchFamily="34" charset="0"/>
              </a:rPr>
              <a:t>to address the impacts of the </a:t>
            </a:r>
            <a:r>
              <a:rPr lang="en-PH" sz="3600" dirty="0" smtClean="0">
                <a:latin typeface="Arial Rounded MT Bold" pitchFamily="34" charset="0"/>
              </a:rPr>
              <a:t>hazard and/or </a:t>
            </a:r>
            <a:r>
              <a:rPr lang="en-PH" sz="3600" dirty="0">
                <a:latin typeface="Arial Rounded MT Bold" pitchFamily="34" charset="0"/>
              </a:rPr>
              <a:t>to prevent the occurrence </a:t>
            </a:r>
            <a:r>
              <a:rPr lang="en-PH" sz="3600" dirty="0" smtClean="0">
                <a:latin typeface="Arial Rounded MT Bold" pitchFamily="34" charset="0"/>
              </a:rPr>
              <a:t>of emerging threats </a:t>
            </a:r>
            <a:r>
              <a:rPr lang="en-PH" sz="3600" dirty="0">
                <a:latin typeface="Arial Rounded MT Bold" pitchFamily="34" charset="0"/>
              </a:rPr>
              <a:t>by arranging </a:t>
            </a:r>
            <a:r>
              <a:rPr lang="en-PH" sz="3600" dirty="0" smtClean="0">
                <a:latin typeface="Arial Rounded MT Bold" pitchFamily="34" charset="0"/>
              </a:rPr>
              <a:t>well coordinated </a:t>
            </a:r>
            <a:r>
              <a:rPr lang="en-PH" sz="3600" dirty="0">
                <a:latin typeface="Arial Rounded MT Bold" pitchFamily="34" charset="0"/>
              </a:rPr>
              <a:t>responses and </a:t>
            </a:r>
            <a:r>
              <a:rPr lang="en-PH" sz="3600" dirty="0" smtClean="0">
                <a:latin typeface="Arial Rounded MT Bold" pitchFamily="34" charset="0"/>
              </a:rPr>
              <a:t>enabling efficient </a:t>
            </a:r>
            <a:r>
              <a:rPr lang="en-PH" sz="3600" dirty="0">
                <a:latin typeface="Arial Rounded MT Bold" pitchFamily="34" charset="0"/>
              </a:rPr>
              <a:t>management </a:t>
            </a:r>
            <a:r>
              <a:rPr lang="en-PH" sz="3600" dirty="0" smtClean="0">
                <a:latin typeface="Arial Rounded MT Bold" pitchFamily="34" charset="0"/>
              </a:rPr>
              <a:t>of resources</a:t>
            </a:r>
            <a:r>
              <a:rPr lang="en-PH" sz="3600" dirty="0" smtClean="0">
                <a:latin typeface="Arial Rounded MT Bold" pitchFamily="34" charset="0"/>
              </a:rPr>
              <a:t>.</a:t>
            </a:r>
          </a:p>
          <a:p>
            <a:pPr marL="341313" indent="-341313" algn="just">
              <a:tabLst>
                <a:tab pos="341313" algn="l"/>
              </a:tabLst>
            </a:pPr>
            <a:endParaRPr lang="en-PH" sz="800" dirty="0" smtClean="0">
              <a:latin typeface="Arial Rounded MT Bold" pitchFamily="34" charset="0"/>
            </a:endParaRPr>
          </a:p>
          <a:p>
            <a:pPr marL="341313" indent="-341313" algn="just">
              <a:tabLst>
                <a:tab pos="341313" algn="l"/>
              </a:tabLst>
            </a:pPr>
            <a:r>
              <a:rPr lang="en-PH" sz="3600" dirty="0" smtClean="0">
                <a:latin typeface="Arial Rounded MT Bold" pitchFamily="34" charset="0"/>
              </a:rPr>
              <a:t>• 	Contingency </a:t>
            </a:r>
            <a:r>
              <a:rPr lang="en-PH" sz="3600" dirty="0">
                <a:latin typeface="Arial Rounded MT Bold" pitchFamily="34" charset="0"/>
              </a:rPr>
              <a:t>plan is the </a:t>
            </a:r>
            <a:r>
              <a:rPr lang="en-PH" sz="3600" dirty="0" smtClean="0">
                <a:latin typeface="Arial Rounded MT Bold" pitchFamily="34" charset="0"/>
              </a:rPr>
              <a:t>document resulting </a:t>
            </a:r>
            <a:r>
              <a:rPr lang="en-PH" sz="3600" dirty="0">
                <a:latin typeface="Arial Rounded MT Bold" pitchFamily="34" charset="0"/>
              </a:rPr>
              <a:t>from the conduct of CP</a:t>
            </a:r>
            <a:r>
              <a:rPr lang="en-PH" sz="2800" dirty="0" smtClean="0"/>
              <a:t>.</a:t>
            </a:r>
            <a:endParaRPr lang="en-PH" sz="2800" dirty="0"/>
          </a:p>
        </p:txBody>
      </p:sp>
    </p:spTree>
    <p:extLst>
      <p:ext uri="{BB962C8B-B14F-4D97-AF65-F5344CB8AC3E}">
        <p14:creationId xmlns:p14="http://schemas.microsoft.com/office/powerpoint/2010/main" val="35070095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857016"/>
          </a:xfrm>
          <a:prstGeom prst="rect">
            <a:avLst/>
          </a:prstGeom>
          <a:solidFill>
            <a:srgbClr val="7030A0"/>
          </a:solidFill>
          <a:ln>
            <a:solidFill>
              <a:srgbClr val="7030A0"/>
            </a:solidFill>
          </a:ln>
        </p:spPr>
        <p:txBody>
          <a:bodyPr wrap="square" lIns="117208" tIns="58604" rIns="117208" bIns="58604" rtlCol="0">
            <a:spAutoFit/>
          </a:bodyPr>
          <a:lstStyle/>
          <a:p>
            <a:pPr algn="just"/>
            <a:r>
              <a:rPr lang="en-PH" sz="48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ACTIVATION AND DE-ACTIVATION</a:t>
            </a:r>
            <a:endParaRPr lang="en-PH" sz="48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0" name="Rectangle 9"/>
          <p:cNvSpPr/>
          <p:nvPr/>
        </p:nvSpPr>
        <p:spPr>
          <a:xfrm>
            <a:off x="152399" y="1197546"/>
            <a:ext cx="11917883" cy="4708981"/>
          </a:xfrm>
          <a:prstGeom prst="rect">
            <a:avLst/>
          </a:prstGeom>
        </p:spPr>
        <p:txBody>
          <a:bodyPr wrap="square">
            <a:spAutoFit/>
          </a:bodyPr>
          <a:lstStyle/>
          <a:p>
            <a:pPr algn="just"/>
            <a:r>
              <a:rPr lang="en-PH" sz="3600" b="1" dirty="0" smtClean="0">
                <a:effectLst>
                  <a:outerShdw blurRad="38100" dist="38100" dir="2700000" algn="tl">
                    <a:srgbClr val="000000">
                      <a:alpha val="43137"/>
                    </a:srgbClr>
                  </a:outerShdw>
                </a:effectLst>
                <a:latin typeface="Arial Rounded MT Bold" pitchFamily="34" charset="0"/>
              </a:rPr>
              <a:t>Activation and De- activation</a:t>
            </a:r>
            <a:r>
              <a:rPr lang="en-PH" sz="3600" b="1" dirty="0" smtClean="0">
                <a:effectLst>
                  <a:outerShdw blurRad="38100" dist="38100" dir="2700000" algn="tl">
                    <a:srgbClr val="000000">
                      <a:alpha val="43137"/>
                    </a:srgbClr>
                  </a:outerShdw>
                </a:effectLst>
                <a:latin typeface="Arial Rounded MT Bold" pitchFamily="34" charset="0"/>
              </a:rPr>
              <a:t>:</a:t>
            </a:r>
          </a:p>
          <a:p>
            <a:pPr algn="just"/>
            <a:endParaRPr lang="en-PH" sz="1800" b="1" dirty="0" smtClean="0">
              <a:effectLst>
                <a:outerShdw blurRad="38100" dist="38100" dir="2700000" algn="tl">
                  <a:srgbClr val="000000">
                    <a:alpha val="43137"/>
                  </a:srgbClr>
                </a:outerShdw>
              </a:effectLst>
              <a:latin typeface="Arial Rounded MT Bold" pitchFamily="34" charset="0"/>
            </a:endParaRPr>
          </a:p>
          <a:p>
            <a:pPr marL="573088" indent="-573088" algn="just">
              <a:tabLst>
                <a:tab pos="573088" algn="l"/>
              </a:tabLst>
            </a:pPr>
            <a:endParaRPr lang="en-PH" sz="600" b="1" dirty="0" smtClean="0">
              <a:effectLst>
                <a:outerShdw blurRad="38100" dist="38100" dir="2700000" algn="tl">
                  <a:srgbClr val="000000">
                    <a:alpha val="43137"/>
                  </a:srgbClr>
                </a:outerShdw>
              </a:effectLst>
              <a:latin typeface="Arial Rounded MT Bold" pitchFamily="34" charset="0"/>
            </a:endParaRPr>
          </a:p>
          <a:p>
            <a:pPr marL="742950" indent="-742950" algn="just">
              <a:buAutoNum type="arabicPeriod"/>
              <a:tabLst>
                <a:tab pos="573088" algn="l"/>
              </a:tabLst>
            </a:pPr>
            <a:r>
              <a:rPr lang="en-PH" sz="3600" b="1" dirty="0" smtClean="0">
                <a:effectLst>
                  <a:outerShdw blurRad="38100" dist="38100" dir="2700000" algn="tl">
                    <a:srgbClr val="000000">
                      <a:alpha val="43137"/>
                    </a:srgbClr>
                  </a:outerShdw>
                </a:effectLst>
                <a:latin typeface="Arial Rounded MT Bold" pitchFamily="34" charset="0"/>
              </a:rPr>
              <a:t>Draw </a:t>
            </a:r>
            <a:r>
              <a:rPr lang="en-PH" sz="3600" b="1" dirty="0" smtClean="0">
                <a:effectLst>
                  <a:outerShdw blurRad="38100" dist="38100" dir="2700000" algn="tl">
                    <a:srgbClr val="000000">
                      <a:alpha val="43137"/>
                    </a:srgbClr>
                  </a:outerShdw>
                </a:effectLst>
                <a:latin typeface="Arial Rounded MT Bold" pitchFamily="34" charset="0"/>
              </a:rPr>
              <a:t>a flow chart to indicate how the Contingency Plan will be activated for implementation and </a:t>
            </a:r>
            <a:r>
              <a:rPr lang="en-PH" sz="3600" b="1" dirty="0" smtClean="0">
                <a:effectLst>
                  <a:outerShdw blurRad="38100" dist="38100" dir="2700000" algn="tl">
                    <a:srgbClr val="000000">
                      <a:alpha val="43137"/>
                    </a:srgbClr>
                  </a:outerShdw>
                </a:effectLst>
                <a:latin typeface="Arial Rounded MT Bold" pitchFamily="34" charset="0"/>
              </a:rPr>
              <a:t>     de- </a:t>
            </a:r>
            <a:r>
              <a:rPr lang="en-PH" sz="3600" b="1" dirty="0" smtClean="0">
                <a:effectLst>
                  <a:outerShdw blurRad="38100" dist="38100" dir="2700000" algn="tl">
                    <a:srgbClr val="000000">
                      <a:alpha val="43137"/>
                    </a:srgbClr>
                  </a:outerShdw>
                </a:effectLst>
                <a:latin typeface="Arial Rounded MT Bold" pitchFamily="34" charset="0"/>
              </a:rPr>
              <a:t>activated after the operation</a:t>
            </a:r>
            <a:r>
              <a:rPr lang="en-PH" sz="3600" b="1" dirty="0" smtClean="0">
                <a:effectLst>
                  <a:outerShdw blurRad="38100" dist="38100" dir="2700000" algn="tl">
                    <a:srgbClr val="000000">
                      <a:alpha val="43137"/>
                    </a:srgbClr>
                  </a:outerShdw>
                </a:effectLst>
                <a:latin typeface="Arial Rounded MT Bold" pitchFamily="34" charset="0"/>
              </a:rPr>
              <a:t>.</a:t>
            </a:r>
          </a:p>
          <a:p>
            <a:pPr marL="742950" indent="-742950" algn="just">
              <a:buAutoNum type="arabicPeriod"/>
              <a:tabLst>
                <a:tab pos="573088" algn="l"/>
              </a:tabLst>
            </a:pPr>
            <a:endParaRPr lang="en-PH" sz="1600" b="1" dirty="0" smtClean="0">
              <a:effectLst>
                <a:outerShdw blurRad="38100" dist="38100" dir="2700000" algn="tl">
                  <a:srgbClr val="000000">
                    <a:alpha val="43137"/>
                  </a:srgbClr>
                </a:outerShdw>
              </a:effectLst>
              <a:latin typeface="Arial Rounded MT Bold" pitchFamily="34" charset="0"/>
            </a:endParaRPr>
          </a:p>
          <a:p>
            <a:pPr marL="573088" indent="-573088" algn="just">
              <a:tabLst>
                <a:tab pos="573088" algn="l"/>
              </a:tabLst>
            </a:pPr>
            <a:endParaRPr lang="en-PH" sz="600" b="1" dirty="0" smtClean="0">
              <a:effectLst>
                <a:outerShdw blurRad="38100" dist="38100" dir="2700000" algn="tl">
                  <a:srgbClr val="000000">
                    <a:alpha val="43137"/>
                  </a:srgbClr>
                </a:outerShdw>
              </a:effectLst>
              <a:latin typeface="Arial Rounded MT Bold" pitchFamily="34" charset="0"/>
            </a:endParaRPr>
          </a:p>
          <a:p>
            <a:pPr marL="573088" indent="-573088" algn="just">
              <a:tabLst>
                <a:tab pos="573088" algn="l"/>
              </a:tabLst>
            </a:pPr>
            <a:r>
              <a:rPr lang="en-PH" sz="3600" b="1" dirty="0" smtClean="0">
                <a:effectLst>
                  <a:outerShdw blurRad="38100" dist="38100" dir="2700000" algn="tl">
                    <a:srgbClr val="000000">
                      <a:alpha val="43137"/>
                    </a:srgbClr>
                  </a:outerShdw>
                </a:effectLst>
                <a:latin typeface="Arial Rounded MT Bold" pitchFamily="34" charset="0"/>
              </a:rPr>
              <a:t>2.	Write a narrative to further describe the important components of the flow chart.</a:t>
            </a:r>
            <a:endParaRPr lang="en-PH" sz="3600" b="1" dirty="0">
              <a:effectLst>
                <a:outerShdw blurRad="38100" dist="38100" dir="2700000" algn="tl">
                  <a:srgbClr val="000000">
                    <a:alpha val="43137"/>
                  </a:srgbClr>
                </a:outerShdw>
              </a:effectLst>
              <a:latin typeface="Arial Rounded MT Bold" pitchFamily="34" charset="0"/>
            </a:endParaRPr>
          </a:p>
        </p:txBody>
      </p:sp>
    </p:spTree>
    <p:extLst>
      <p:ext uri="{BB962C8B-B14F-4D97-AF65-F5344CB8AC3E}">
        <p14:creationId xmlns:p14="http://schemas.microsoft.com/office/powerpoint/2010/main" val="23099672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angle 2"/>
          <p:cNvSpPr/>
          <p:nvPr/>
        </p:nvSpPr>
        <p:spPr>
          <a:xfrm>
            <a:off x="632883" y="2873533"/>
            <a:ext cx="10984546" cy="1446550"/>
          </a:xfrm>
          <a:prstGeom prst="rect">
            <a:avLst/>
          </a:prstGeom>
          <a:noFill/>
        </p:spPr>
        <p:txBody>
          <a:bodyPr wrap="none" lIns="91440" tIns="45720" rIns="91440" bIns="45720">
            <a:spAutoFit/>
          </a:bodyPr>
          <a:lstStyle/>
          <a:p>
            <a:pPr algn="ctr"/>
            <a:r>
              <a:rPr lang="en-US" sz="8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DAGHANG SALAMAT!!!</a:t>
            </a:r>
            <a:endParaRPr lang="en-US"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225280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IMPORTANCE OF CP</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0" name="Rectangle 9"/>
          <p:cNvSpPr/>
          <p:nvPr/>
        </p:nvSpPr>
        <p:spPr>
          <a:xfrm>
            <a:off x="296416" y="1405726"/>
            <a:ext cx="11629851" cy="2816156"/>
          </a:xfrm>
          <a:prstGeom prst="rect">
            <a:avLst/>
          </a:prstGeom>
        </p:spPr>
        <p:txBody>
          <a:bodyPr wrap="square">
            <a:spAutoFit/>
          </a:bodyPr>
          <a:lstStyle/>
          <a:p>
            <a:pPr marL="341313" indent="-341313" algn="just">
              <a:tabLst>
                <a:tab pos="341313" algn="l"/>
              </a:tabLst>
            </a:pPr>
            <a:r>
              <a:rPr lang="en-PH" sz="4000" dirty="0" smtClean="0">
                <a:latin typeface="Arial Rounded MT Bold" pitchFamily="34" charset="0"/>
              </a:rPr>
              <a:t>•</a:t>
            </a:r>
            <a:r>
              <a:rPr lang="en-PH" sz="4000" dirty="0" smtClean="0">
                <a:latin typeface="Arial Rounded MT Bold" pitchFamily="34" charset="0"/>
              </a:rPr>
              <a:t>	Helps </a:t>
            </a:r>
            <a:r>
              <a:rPr lang="en-PH" sz="4000" dirty="0">
                <a:latin typeface="Arial Rounded MT Bold" pitchFamily="34" charset="0"/>
              </a:rPr>
              <a:t>ensure </a:t>
            </a:r>
            <a:r>
              <a:rPr lang="en-PH" sz="4000" b="1" dirty="0">
                <a:solidFill>
                  <a:srgbClr val="FF0000"/>
                </a:solidFill>
                <a:latin typeface="Arial Rounded MT Bold" pitchFamily="34" charset="0"/>
              </a:rPr>
              <a:t>availability of </a:t>
            </a:r>
            <a:r>
              <a:rPr lang="en-PH" sz="4000" b="1" dirty="0" smtClean="0">
                <a:solidFill>
                  <a:srgbClr val="FF0000"/>
                </a:solidFill>
                <a:latin typeface="Arial Rounded MT Bold" pitchFamily="34" charset="0"/>
              </a:rPr>
              <a:t>resources</a:t>
            </a:r>
          </a:p>
          <a:p>
            <a:pPr marL="341313" indent="-341313" algn="just">
              <a:tabLst>
                <a:tab pos="341313" algn="l"/>
              </a:tabLst>
            </a:pPr>
            <a:endParaRPr lang="en-PH" sz="500" b="1" dirty="0" smtClean="0">
              <a:solidFill>
                <a:srgbClr val="FF0000"/>
              </a:solidFill>
              <a:latin typeface="Arial Rounded MT Bold" pitchFamily="34" charset="0"/>
            </a:endParaRPr>
          </a:p>
          <a:p>
            <a:pPr marL="341313" indent="-341313" algn="just">
              <a:tabLst>
                <a:tab pos="341313" algn="l"/>
              </a:tabLst>
            </a:pPr>
            <a:r>
              <a:rPr lang="en-PH" sz="4000" dirty="0" smtClean="0">
                <a:latin typeface="Arial Rounded MT Bold" pitchFamily="34" charset="0"/>
              </a:rPr>
              <a:t>•	Contributes </a:t>
            </a:r>
            <a:r>
              <a:rPr lang="en-PH" sz="4000" dirty="0">
                <a:latin typeface="Arial Rounded MT Bold" pitchFamily="34" charset="0"/>
              </a:rPr>
              <a:t>to </a:t>
            </a:r>
            <a:r>
              <a:rPr lang="en-PH" sz="4000" b="1" dirty="0">
                <a:solidFill>
                  <a:srgbClr val="FF0000"/>
                </a:solidFill>
                <a:latin typeface="Arial Rounded MT Bold" pitchFamily="34" charset="0"/>
              </a:rPr>
              <a:t>enhancing </a:t>
            </a:r>
            <a:r>
              <a:rPr lang="en-PH" sz="4000" b="1" dirty="0" smtClean="0">
                <a:solidFill>
                  <a:srgbClr val="FF0000"/>
                </a:solidFill>
                <a:latin typeface="Arial Rounded MT Bold" pitchFamily="34" charset="0"/>
              </a:rPr>
              <a:t>networking and </a:t>
            </a:r>
            <a:r>
              <a:rPr lang="en-PH" sz="4000" b="1" dirty="0" smtClean="0">
                <a:solidFill>
                  <a:srgbClr val="FF0000"/>
                </a:solidFill>
                <a:latin typeface="Arial Rounded MT Bold" pitchFamily="34" charset="0"/>
              </a:rPr>
              <a:t>coordination</a:t>
            </a:r>
          </a:p>
          <a:p>
            <a:pPr marL="341313" indent="-341313" algn="just">
              <a:tabLst>
                <a:tab pos="341313" algn="l"/>
              </a:tabLst>
            </a:pPr>
            <a:endParaRPr lang="en-PH" sz="900" b="1" dirty="0" smtClean="0">
              <a:solidFill>
                <a:srgbClr val="FF0000"/>
              </a:solidFill>
              <a:latin typeface="Arial Rounded MT Bold" pitchFamily="34" charset="0"/>
            </a:endParaRPr>
          </a:p>
          <a:p>
            <a:pPr marL="341313" indent="-341313" algn="just">
              <a:tabLst>
                <a:tab pos="341313" algn="l"/>
              </a:tabLst>
            </a:pPr>
            <a:r>
              <a:rPr lang="en-PH" sz="4000" dirty="0" smtClean="0">
                <a:latin typeface="Arial Rounded MT Bold" pitchFamily="34" charset="0"/>
              </a:rPr>
              <a:t>• 	Helps </a:t>
            </a:r>
            <a:r>
              <a:rPr lang="en-PH" sz="4000" dirty="0">
                <a:latin typeface="Arial Rounded MT Bold" pitchFamily="34" charset="0"/>
              </a:rPr>
              <a:t>to </a:t>
            </a:r>
            <a:r>
              <a:rPr lang="en-PH" sz="4000" b="1" dirty="0">
                <a:solidFill>
                  <a:srgbClr val="FF0000"/>
                </a:solidFill>
                <a:latin typeface="Arial Rounded MT Bold" pitchFamily="34" charset="0"/>
              </a:rPr>
              <a:t>protect </a:t>
            </a:r>
            <a:r>
              <a:rPr lang="en-PH" sz="4000" b="1" dirty="0" smtClean="0">
                <a:solidFill>
                  <a:srgbClr val="FF0000"/>
                </a:solidFill>
                <a:latin typeface="Arial Rounded MT Bold" pitchFamily="34" charset="0"/>
              </a:rPr>
              <a:t>lives</a:t>
            </a:r>
            <a:endParaRPr lang="en-PH" sz="4000" dirty="0">
              <a:latin typeface="Arial Rounded MT Bold" pitchFamily="34" charset="0"/>
            </a:endParaRPr>
          </a:p>
        </p:txBody>
      </p:sp>
    </p:spTree>
    <p:extLst>
      <p:ext uri="{BB962C8B-B14F-4D97-AF65-F5344CB8AC3E}">
        <p14:creationId xmlns:p14="http://schemas.microsoft.com/office/powerpoint/2010/main" val="1759004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17626"/>
            <a:ext cx="12187238" cy="2472843"/>
          </a:xfrm>
          <a:prstGeom prst="rect">
            <a:avLst/>
          </a:prstGeom>
          <a:solidFill>
            <a:srgbClr val="7030A0"/>
          </a:solidFill>
          <a:ln>
            <a:solidFill>
              <a:srgbClr val="7030A0"/>
            </a:solidFill>
          </a:ln>
        </p:spPr>
        <p:txBody>
          <a:bodyPr wrap="square" lIns="117208" tIns="58604" rIns="117208" bIns="58604" rtlCol="0">
            <a:spAutoFit/>
          </a:bodyPr>
          <a:lstStyle/>
          <a:p>
            <a:pPr algn="ctr"/>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WHEN IS THE BEST TIME TO CONDUCT </a:t>
            </a:r>
          </a:p>
          <a:p>
            <a:pPr algn="ctr"/>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CONTINGENCY PLANNING?</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978053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ELEMENTS OF CP</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 name="Group 9"/>
          <p:cNvGrpSpPr/>
          <p:nvPr/>
        </p:nvGrpSpPr>
        <p:grpSpPr>
          <a:xfrm>
            <a:off x="1595779" y="1053530"/>
            <a:ext cx="9034344" cy="4324529"/>
            <a:chOff x="76200" y="723900"/>
            <a:chExt cx="9034344" cy="4324529"/>
          </a:xfrm>
        </p:grpSpPr>
        <p:sp>
          <p:nvSpPr>
            <p:cNvPr id="13" name="Rectangle 12"/>
            <p:cNvSpPr/>
            <p:nvPr/>
          </p:nvSpPr>
          <p:spPr>
            <a:xfrm>
              <a:off x="76200" y="723900"/>
              <a:ext cx="6858000" cy="523220"/>
            </a:xfrm>
            <a:prstGeom prst="rect">
              <a:avLst/>
            </a:prstGeom>
          </p:spPr>
          <p:txBody>
            <a:bodyPr wrap="square">
              <a:spAutoFit/>
            </a:bodyPr>
            <a:lstStyle/>
            <a:p>
              <a:r>
                <a:rPr lang="en-PH" sz="2800" b="1" dirty="0" smtClean="0">
                  <a:solidFill>
                    <a:srgbClr val="FF0000"/>
                  </a:solidFill>
                  <a:effectLst>
                    <a:outerShdw blurRad="38100" dist="38100" dir="2700000" algn="tl">
                      <a:srgbClr val="000000">
                        <a:alpha val="43137"/>
                      </a:srgbClr>
                    </a:outerShdw>
                  </a:effectLst>
                  <a:latin typeface="Arial Rounded MT Bold" pitchFamily="34" charset="0"/>
                </a:rPr>
                <a:t>When is the best time to conduct CP?</a:t>
              </a:r>
              <a:endParaRPr lang="en-PH" sz="2800" dirty="0">
                <a:solidFill>
                  <a:srgbClr val="FF0000"/>
                </a:solidFill>
                <a:effectLst>
                  <a:outerShdw blurRad="38100" dist="38100" dir="2700000" algn="tl">
                    <a:srgbClr val="000000">
                      <a:alpha val="43137"/>
                    </a:srgbClr>
                  </a:outerShdw>
                </a:effectLst>
                <a:latin typeface="Arial Rounded MT Bold" pitchFamily="34" charset="0"/>
              </a:endParaRPr>
            </a:p>
          </p:txBody>
        </p:sp>
        <p:grpSp>
          <p:nvGrpSpPr>
            <p:cNvPr id="14" name="Group 3"/>
            <p:cNvGrpSpPr>
              <a:grpSpLocks/>
            </p:cNvGrpSpPr>
            <p:nvPr/>
          </p:nvGrpSpPr>
          <p:grpSpPr bwMode="auto">
            <a:xfrm>
              <a:off x="533400" y="1181100"/>
              <a:ext cx="8458200" cy="1676400"/>
              <a:chOff x="624" y="720"/>
              <a:chExt cx="4990" cy="1641"/>
            </a:xfrm>
          </p:grpSpPr>
          <p:grpSp>
            <p:nvGrpSpPr>
              <p:cNvPr id="25" name="Group 4"/>
              <p:cNvGrpSpPr>
                <a:grpSpLocks/>
              </p:cNvGrpSpPr>
              <p:nvPr/>
            </p:nvGrpSpPr>
            <p:grpSpPr bwMode="auto">
              <a:xfrm>
                <a:off x="3533" y="1174"/>
                <a:ext cx="1301" cy="513"/>
                <a:chOff x="3533" y="1174"/>
                <a:chExt cx="1301" cy="513"/>
              </a:xfrm>
            </p:grpSpPr>
            <p:sp>
              <p:nvSpPr>
                <p:cNvPr id="72" name="Freeform 5"/>
                <p:cNvSpPr>
                  <a:spLocks/>
                </p:cNvSpPr>
                <p:nvPr/>
              </p:nvSpPr>
              <p:spPr bwMode="auto">
                <a:xfrm>
                  <a:off x="3633" y="1174"/>
                  <a:ext cx="1201" cy="513"/>
                </a:xfrm>
                <a:custGeom>
                  <a:avLst/>
                  <a:gdLst>
                    <a:gd name="T0" fmla="*/ 1102 w 1201"/>
                    <a:gd name="T1" fmla="*/ 317 h 513"/>
                    <a:gd name="T2" fmla="*/ 0 w 1201"/>
                    <a:gd name="T3" fmla="*/ 512 h 513"/>
                    <a:gd name="T4" fmla="*/ 0 w 1201"/>
                    <a:gd name="T5" fmla="*/ 195 h 513"/>
                    <a:gd name="T6" fmla="*/ 1101 w 1201"/>
                    <a:gd name="T7" fmla="*/ 0 h 513"/>
                    <a:gd name="T8" fmla="*/ 1107 w 1201"/>
                    <a:gd name="T9" fmla="*/ 1 h 513"/>
                    <a:gd name="T10" fmla="*/ 1113 w 1201"/>
                    <a:gd name="T11" fmla="*/ 2 h 513"/>
                    <a:gd name="T12" fmla="*/ 1119 w 1201"/>
                    <a:gd name="T13" fmla="*/ 3 h 513"/>
                    <a:gd name="T14" fmla="*/ 1125 w 1201"/>
                    <a:gd name="T15" fmla="*/ 6 h 513"/>
                    <a:gd name="T16" fmla="*/ 1130 w 1201"/>
                    <a:gd name="T17" fmla="*/ 8 h 513"/>
                    <a:gd name="T18" fmla="*/ 1137 w 1201"/>
                    <a:gd name="T19" fmla="*/ 12 h 513"/>
                    <a:gd name="T20" fmla="*/ 1144 w 1201"/>
                    <a:gd name="T21" fmla="*/ 17 h 513"/>
                    <a:gd name="T22" fmla="*/ 1151 w 1201"/>
                    <a:gd name="T23" fmla="*/ 23 h 513"/>
                    <a:gd name="T24" fmla="*/ 1156 w 1201"/>
                    <a:gd name="T25" fmla="*/ 28 h 513"/>
                    <a:gd name="T26" fmla="*/ 1161 w 1201"/>
                    <a:gd name="T27" fmla="*/ 34 h 513"/>
                    <a:gd name="T28" fmla="*/ 1165 w 1201"/>
                    <a:gd name="T29" fmla="*/ 39 h 513"/>
                    <a:gd name="T30" fmla="*/ 1169 w 1201"/>
                    <a:gd name="T31" fmla="*/ 45 h 513"/>
                    <a:gd name="T32" fmla="*/ 1174 w 1201"/>
                    <a:gd name="T33" fmla="*/ 52 h 513"/>
                    <a:gd name="T34" fmla="*/ 1177 w 1201"/>
                    <a:gd name="T35" fmla="*/ 58 h 513"/>
                    <a:gd name="T36" fmla="*/ 1181 w 1201"/>
                    <a:gd name="T37" fmla="*/ 65 h 513"/>
                    <a:gd name="T38" fmla="*/ 1184 w 1201"/>
                    <a:gd name="T39" fmla="*/ 74 h 513"/>
                    <a:gd name="T40" fmla="*/ 1188 w 1201"/>
                    <a:gd name="T41" fmla="*/ 83 h 513"/>
                    <a:gd name="T42" fmla="*/ 1190 w 1201"/>
                    <a:gd name="T43" fmla="*/ 90 h 513"/>
                    <a:gd name="T44" fmla="*/ 1192 w 1201"/>
                    <a:gd name="T45" fmla="*/ 97 h 513"/>
                    <a:gd name="T46" fmla="*/ 1193 w 1201"/>
                    <a:gd name="T47" fmla="*/ 103 h 513"/>
                    <a:gd name="T48" fmla="*/ 1195 w 1201"/>
                    <a:gd name="T49" fmla="*/ 110 h 513"/>
                    <a:gd name="T50" fmla="*/ 1197 w 1201"/>
                    <a:gd name="T51" fmla="*/ 118 h 513"/>
                    <a:gd name="T52" fmla="*/ 1198 w 1201"/>
                    <a:gd name="T53" fmla="*/ 132 h 513"/>
                    <a:gd name="T54" fmla="*/ 1200 w 1201"/>
                    <a:gd name="T55" fmla="*/ 144 h 513"/>
                    <a:gd name="T56" fmla="*/ 1200 w 1201"/>
                    <a:gd name="T57" fmla="*/ 155 h 513"/>
                    <a:gd name="T58" fmla="*/ 1200 w 1201"/>
                    <a:gd name="T59" fmla="*/ 167 h 513"/>
                    <a:gd name="T60" fmla="*/ 1199 w 1201"/>
                    <a:gd name="T61" fmla="*/ 180 h 513"/>
                    <a:gd name="T62" fmla="*/ 1198 w 1201"/>
                    <a:gd name="T63" fmla="*/ 191 h 513"/>
                    <a:gd name="T64" fmla="*/ 1196 w 1201"/>
                    <a:gd name="T65" fmla="*/ 200 h 513"/>
                    <a:gd name="T66" fmla="*/ 1194 w 1201"/>
                    <a:gd name="T67" fmla="*/ 209 h 513"/>
                    <a:gd name="T68" fmla="*/ 1191 w 1201"/>
                    <a:gd name="T69" fmla="*/ 221 h 513"/>
                    <a:gd name="T70" fmla="*/ 1188 w 1201"/>
                    <a:gd name="T71" fmla="*/ 232 h 513"/>
                    <a:gd name="T72" fmla="*/ 1184 w 1201"/>
                    <a:gd name="T73" fmla="*/ 243 h 513"/>
                    <a:gd name="T74" fmla="*/ 1180 w 1201"/>
                    <a:gd name="T75" fmla="*/ 253 h 513"/>
                    <a:gd name="T76" fmla="*/ 1176 w 1201"/>
                    <a:gd name="T77" fmla="*/ 261 h 513"/>
                    <a:gd name="T78" fmla="*/ 1171 w 1201"/>
                    <a:gd name="T79" fmla="*/ 270 h 513"/>
                    <a:gd name="T80" fmla="*/ 1165 w 1201"/>
                    <a:gd name="T81" fmla="*/ 278 h 513"/>
                    <a:gd name="T82" fmla="*/ 1161 w 1201"/>
                    <a:gd name="T83" fmla="*/ 284 h 513"/>
                    <a:gd name="T84" fmla="*/ 1155 w 1201"/>
                    <a:gd name="T85" fmla="*/ 291 h 513"/>
                    <a:gd name="T86" fmla="*/ 1149 w 1201"/>
                    <a:gd name="T87" fmla="*/ 297 h 513"/>
                    <a:gd name="T88" fmla="*/ 1143 w 1201"/>
                    <a:gd name="T89" fmla="*/ 301 h 513"/>
                    <a:gd name="T90" fmla="*/ 1136 w 1201"/>
                    <a:gd name="T91" fmla="*/ 306 h 513"/>
                    <a:gd name="T92" fmla="*/ 1129 w 1201"/>
                    <a:gd name="T93" fmla="*/ 310 h 513"/>
                    <a:gd name="T94" fmla="*/ 1122 w 1201"/>
                    <a:gd name="T95" fmla="*/ 313 h 513"/>
                    <a:gd name="T96" fmla="*/ 1117 w 1201"/>
                    <a:gd name="T97" fmla="*/ 315 h 513"/>
                    <a:gd name="T98" fmla="*/ 1109 w 1201"/>
                    <a:gd name="T99" fmla="*/ 316 h 513"/>
                    <a:gd name="T100" fmla="*/ 1102 w 1201"/>
                    <a:gd name="T101" fmla="*/ 31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1" h="513">
                      <a:moveTo>
                        <a:pt x="1102" y="317"/>
                      </a:moveTo>
                      <a:lnTo>
                        <a:pt x="0" y="512"/>
                      </a:lnTo>
                      <a:lnTo>
                        <a:pt x="0" y="195"/>
                      </a:lnTo>
                      <a:lnTo>
                        <a:pt x="1101" y="0"/>
                      </a:lnTo>
                      <a:lnTo>
                        <a:pt x="1107" y="1"/>
                      </a:lnTo>
                      <a:lnTo>
                        <a:pt x="1113" y="2"/>
                      </a:lnTo>
                      <a:lnTo>
                        <a:pt x="1119" y="3"/>
                      </a:lnTo>
                      <a:lnTo>
                        <a:pt x="1125" y="6"/>
                      </a:lnTo>
                      <a:lnTo>
                        <a:pt x="1130" y="8"/>
                      </a:lnTo>
                      <a:lnTo>
                        <a:pt x="1137" y="12"/>
                      </a:lnTo>
                      <a:lnTo>
                        <a:pt x="1144" y="17"/>
                      </a:lnTo>
                      <a:lnTo>
                        <a:pt x="1151" y="23"/>
                      </a:lnTo>
                      <a:lnTo>
                        <a:pt x="1156" y="28"/>
                      </a:lnTo>
                      <a:lnTo>
                        <a:pt x="1161" y="34"/>
                      </a:lnTo>
                      <a:lnTo>
                        <a:pt x="1165" y="39"/>
                      </a:lnTo>
                      <a:lnTo>
                        <a:pt x="1169" y="45"/>
                      </a:lnTo>
                      <a:lnTo>
                        <a:pt x="1174" y="52"/>
                      </a:lnTo>
                      <a:lnTo>
                        <a:pt x="1177" y="58"/>
                      </a:lnTo>
                      <a:lnTo>
                        <a:pt x="1181" y="65"/>
                      </a:lnTo>
                      <a:lnTo>
                        <a:pt x="1184" y="74"/>
                      </a:lnTo>
                      <a:lnTo>
                        <a:pt x="1188" y="83"/>
                      </a:lnTo>
                      <a:lnTo>
                        <a:pt x="1190" y="90"/>
                      </a:lnTo>
                      <a:lnTo>
                        <a:pt x="1192" y="97"/>
                      </a:lnTo>
                      <a:lnTo>
                        <a:pt x="1193" y="103"/>
                      </a:lnTo>
                      <a:lnTo>
                        <a:pt x="1195" y="110"/>
                      </a:lnTo>
                      <a:lnTo>
                        <a:pt x="1197" y="118"/>
                      </a:lnTo>
                      <a:lnTo>
                        <a:pt x="1198" y="132"/>
                      </a:lnTo>
                      <a:lnTo>
                        <a:pt x="1200" y="144"/>
                      </a:lnTo>
                      <a:lnTo>
                        <a:pt x="1200" y="155"/>
                      </a:lnTo>
                      <a:lnTo>
                        <a:pt x="1200" y="167"/>
                      </a:lnTo>
                      <a:lnTo>
                        <a:pt x="1199" y="180"/>
                      </a:lnTo>
                      <a:lnTo>
                        <a:pt x="1198" y="191"/>
                      </a:lnTo>
                      <a:lnTo>
                        <a:pt x="1196" y="200"/>
                      </a:lnTo>
                      <a:lnTo>
                        <a:pt x="1194" y="209"/>
                      </a:lnTo>
                      <a:lnTo>
                        <a:pt x="1191" y="221"/>
                      </a:lnTo>
                      <a:lnTo>
                        <a:pt x="1188" y="232"/>
                      </a:lnTo>
                      <a:lnTo>
                        <a:pt x="1184" y="243"/>
                      </a:lnTo>
                      <a:lnTo>
                        <a:pt x="1180" y="253"/>
                      </a:lnTo>
                      <a:lnTo>
                        <a:pt x="1176" y="261"/>
                      </a:lnTo>
                      <a:lnTo>
                        <a:pt x="1171" y="270"/>
                      </a:lnTo>
                      <a:lnTo>
                        <a:pt x="1165" y="278"/>
                      </a:lnTo>
                      <a:lnTo>
                        <a:pt x="1161" y="284"/>
                      </a:lnTo>
                      <a:lnTo>
                        <a:pt x="1155" y="291"/>
                      </a:lnTo>
                      <a:lnTo>
                        <a:pt x="1149" y="297"/>
                      </a:lnTo>
                      <a:lnTo>
                        <a:pt x="1143" y="301"/>
                      </a:lnTo>
                      <a:lnTo>
                        <a:pt x="1136" y="306"/>
                      </a:lnTo>
                      <a:lnTo>
                        <a:pt x="1129" y="310"/>
                      </a:lnTo>
                      <a:lnTo>
                        <a:pt x="1122" y="313"/>
                      </a:lnTo>
                      <a:lnTo>
                        <a:pt x="1117" y="315"/>
                      </a:lnTo>
                      <a:lnTo>
                        <a:pt x="1109" y="316"/>
                      </a:lnTo>
                      <a:lnTo>
                        <a:pt x="1102" y="317"/>
                      </a:lnTo>
                    </a:path>
                  </a:pathLst>
                </a:custGeom>
                <a:solidFill>
                  <a:srgbClr val="A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sp>
              <p:nvSpPr>
                <p:cNvPr id="73" name="Oval 6"/>
                <p:cNvSpPr>
                  <a:spLocks noChangeArrowheads="1"/>
                </p:cNvSpPr>
                <p:nvPr/>
              </p:nvSpPr>
              <p:spPr bwMode="auto">
                <a:xfrm>
                  <a:off x="3533" y="1369"/>
                  <a:ext cx="201" cy="317"/>
                </a:xfrm>
                <a:prstGeom prst="ellipse">
                  <a:avLst/>
                </a:prstGeom>
                <a:solidFill>
                  <a:srgbClr val="C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4" name="Oval 7"/>
                <p:cNvSpPr>
                  <a:spLocks noChangeArrowheads="1"/>
                </p:cNvSpPr>
                <p:nvPr/>
              </p:nvSpPr>
              <p:spPr bwMode="auto">
                <a:xfrm>
                  <a:off x="3609" y="1505"/>
                  <a:ext cx="26" cy="4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26" name="Group 8"/>
              <p:cNvGrpSpPr>
                <a:grpSpLocks/>
              </p:cNvGrpSpPr>
              <p:nvPr/>
            </p:nvGrpSpPr>
            <p:grpSpPr bwMode="auto">
              <a:xfrm>
                <a:off x="3729" y="1252"/>
                <a:ext cx="1302" cy="513"/>
                <a:chOff x="3729" y="1252"/>
                <a:chExt cx="1302" cy="513"/>
              </a:xfrm>
            </p:grpSpPr>
            <p:sp>
              <p:nvSpPr>
                <p:cNvPr id="69" name="Freeform 9"/>
                <p:cNvSpPr>
                  <a:spLocks/>
                </p:cNvSpPr>
                <p:nvPr/>
              </p:nvSpPr>
              <p:spPr bwMode="auto">
                <a:xfrm>
                  <a:off x="3830" y="1252"/>
                  <a:ext cx="1201" cy="513"/>
                </a:xfrm>
                <a:custGeom>
                  <a:avLst/>
                  <a:gdLst>
                    <a:gd name="T0" fmla="*/ 1101 w 1201"/>
                    <a:gd name="T1" fmla="*/ 317 h 513"/>
                    <a:gd name="T2" fmla="*/ 0 w 1201"/>
                    <a:gd name="T3" fmla="*/ 512 h 513"/>
                    <a:gd name="T4" fmla="*/ 0 w 1201"/>
                    <a:gd name="T5" fmla="*/ 195 h 513"/>
                    <a:gd name="T6" fmla="*/ 1101 w 1201"/>
                    <a:gd name="T7" fmla="*/ 0 h 513"/>
                    <a:gd name="T8" fmla="*/ 1107 w 1201"/>
                    <a:gd name="T9" fmla="*/ 0 h 513"/>
                    <a:gd name="T10" fmla="*/ 1112 w 1201"/>
                    <a:gd name="T11" fmla="*/ 1 h 513"/>
                    <a:gd name="T12" fmla="*/ 1119 w 1201"/>
                    <a:gd name="T13" fmla="*/ 3 h 513"/>
                    <a:gd name="T14" fmla="*/ 1125 w 1201"/>
                    <a:gd name="T15" fmla="*/ 5 h 513"/>
                    <a:gd name="T16" fmla="*/ 1130 w 1201"/>
                    <a:gd name="T17" fmla="*/ 8 h 513"/>
                    <a:gd name="T18" fmla="*/ 1136 w 1201"/>
                    <a:gd name="T19" fmla="*/ 11 h 513"/>
                    <a:gd name="T20" fmla="*/ 1144 w 1201"/>
                    <a:gd name="T21" fmla="*/ 16 h 513"/>
                    <a:gd name="T22" fmla="*/ 1151 w 1201"/>
                    <a:gd name="T23" fmla="*/ 23 h 513"/>
                    <a:gd name="T24" fmla="*/ 1156 w 1201"/>
                    <a:gd name="T25" fmla="*/ 28 h 513"/>
                    <a:gd name="T26" fmla="*/ 1161 w 1201"/>
                    <a:gd name="T27" fmla="*/ 33 h 513"/>
                    <a:gd name="T28" fmla="*/ 1165 w 1201"/>
                    <a:gd name="T29" fmla="*/ 38 h 513"/>
                    <a:gd name="T30" fmla="*/ 1169 w 1201"/>
                    <a:gd name="T31" fmla="*/ 45 h 513"/>
                    <a:gd name="T32" fmla="*/ 1173 w 1201"/>
                    <a:gd name="T33" fmla="*/ 51 h 513"/>
                    <a:gd name="T34" fmla="*/ 1177 w 1201"/>
                    <a:gd name="T35" fmla="*/ 58 h 513"/>
                    <a:gd name="T36" fmla="*/ 1180 w 1201"/>
                    <a:gd name="T37" fmla="*/ 65 h 513"/>
                    <a:gd name="T38" fmla="*/ 1184 w 1201"/>
                    <a:gd name="T39" fmla="*/ 74 h 513"/>
                    <a:gd name="T40" fmla="*/ 1187 w 1201"/>
                    <a:gd name="T41" fmla="*/ 83 h 513"/>
                    <a:gd name="T42" fmla="*/ 1190 w 1201"/>
                    <a:gd name="T43" fmla="*/ 90 h 513"/>
                    <a:gd name="T44" fmla="*/ 1192 w 1201"/>
                    <a:gd name="T45" fmla="*/ 96 h 513"/>
                    <a:gd name="T46" fmla="*/ 1193 w 1201"/>
                    <a:gd name="T47" fmla="*/ 102 h 513"/>
                    <a:gd name="T48" fmla="*/ 1195 w 1201"/>
                    <a:gd name="T49" fmla="*/ 109 h 513"/>
                    <a:gd name="T50" fmla="*/ 1197 w 1201"/>
                    <a:gd name="T51" fmla="*/ 118 h 513"/>
                    <a:gd name="T52" fmla="*/ 1198 w 1201"/>
                    <a:gd name="T53" fmla="*/ 131 h 513"/>
                    <a:gd name="T54" fmla="*/ 1200 w 1201"/>
                    <a:gd name="T55" fmla="*/ 143 h 513"/>
                    <a:gd name="T56" fmla="*/ 1200 w 1201"/>
                    <a:gd name="T57" fmla="*/ 155 h 513"/>
                    <a:gd name="T58" fmla="*/ 1200 w 1201"/>
                    <a:gd name="T59" fmla="*/ 167 h 513"/>
                    <a:gd name="T60" fmla="*/ 1199 w 1201"/>
                    <a:gd name="T61" fmla="*/ 179 h 513"/>
                    <a:gd name="T62" fmla="*/ 1197 w 1201"/>
                    <a:gd name="T63" fmla="*/ 190 h 513"/>
                    <a:gd name="T64" fmla="*/ 1196 w 1201"/>
                    <a:gd name="T65" fmla="*/ 200 h 513"/>
                    <a:gd name="T66" fmla="*/ 1194 w 1201"/>
                    <a:gd name="T67" fmla="*/ 209 h 513"/>
                    <a:gd name="T68" fmla="*/ 1191 w 1201"/>
                    <a:gd name="T69" fmla="*/ 221 h 513"/>
                    <a:gd name="T70" fmla="*/ 1188 w 1201"/>
                    <a:gd name="T71" fmla="*/ 232 h 513"/>
                    <a:gd name="T72" fmla="*/ 1184 w 1201"/>
                    <a:gd name="T73" fmla="*/ 243 h 513"/>
                    <a:gd name="T74" fmla="*/ 1180 w 1201"/>
                    <a:gd name="T75" fmla="*/ 253 h 513"/>
                    <a:gd name="T76" fmla="*/ 1176 w 1201"/>
                    <a:gd name="T77" fmla="*/ 260 h 513"/>
                    <a:gd name="T78" fmla="*/ 1171 w 1201"/>
                    <a:gd name="T79" fmla="*/ 269 h 513"/>
                    <a:gd name="T80" fmla="*/ 1165 w 1201"/>
                    <a:gd name="T81" fmla="*/ 277 h 513"/>
                    <a:gd name="T82" fmla="*/ 1160 w 1201"/>
                    <a:gd name="T83" fmla="*/ 284 h 513"/>
                    <a:gd name="T84" fmla="*/ 1155 w 1201"/>
                    <a:gd name="T85" fmla="*/ 291 h 513"/>
                    <a:gd name="T86" fmla="*/ 1148 w 1201"/>
                    <a:gd name="T87" fmla="*/ 296 h 513"/>
                    <a:gd name="T88" fmla="*/ 1142 w 1201"/>
                    <a:gd name="T89" fmla="*/ 301 h 513"/>
                    <a:gd name="T90" fmla="*/ 1135 w 1201"/>
                    <a:gd name="T91" fmla="*/ 306 h 513"/>
                    <a:gd name="T92" fmla="*/ 1129 w 1201"/>
                    <a:gd name="T93" fmla="*/ 310 h 513"/>
                    <a:gd name="T94" fmla="*/ 1122 w 1201"/>
                    <a:gd name="T95" fmla="*/ 313 h 513"/>
                    <a:gd name="T96" fmla="*/ 1116 w 1201"/>
                    <a:gd name="T97" fmla="*/ 314 h 513"/>
                    <a:gd name="T98" fmla="*/ 1109 w 1201"/>
                    <a:gd name="T99" fmla="*/ 316 h 513"/>
                    <a:gd name="T100" fmla="*/ 1101 w 1201"/>
                    <a:gd name="T101" fmla="*/ 31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1" h="513">
                      <a:moveTo>
                        <a:pt x="1101" y="317"/>
                      </a:moveTo>
                      <a:lnTo>
                        <a:pt x="0" y="512"/>
                      </a:lnTo>
                      <a:lnTo>
                        <a:pt x="0" y="195"/>
                      </a:lnTo>
                      <a:lnTo>
                        <a:pt x="1101" y="0"/>
                      </a:lnTo>
                      <a:lnTo>
                        <a:pt x="1107" y="0"/>
                      </a:lnTo>
                      <a:lnTo>
                        <a:pt x="1112" y="1"/>
                      </a:lnTo>
                      <a:lnTo>
                        <a:pt x="1119" y="3"/>
                      </a:lnTo>
                      <a:lnTo>
                        <a:pt x="1125" y="5"/>
                      </a:lnTo>
                      <a:lnTo>
                        <a:pt x="1130" y="8"/>
                      </a:lnTo>
                      <a:lnTo>
                        <a:pt x="1136" y="11"/>
                      </a:lnTo>
                      <a:lnTo>
                        <a:pt x="1144" y="16"/>
                      </a:lnTo>
                      <a:lnTo>
                        <a:pt x="1151" y="23"/>
                      </a:lnTo>
                      <a:lnTo>
                        <a:pt x="1156" y="28"/>
                      </a:lnTo>
                      <a:lnTo>
                        <a:pt x="1161" y="33"/>
                      </a:lnTo>
                      <a:lnTo>
                        <a:pt x="1165" y="38"/>
                      </a:lnTo>
                      <a:lnTo>
                        <a:pt x="1169" y="45"/>
                      </a:lnTo>
                      <a:lnTo>
                        <a:pt x="1173" y="51"/>
                      </a:lnTo>
                      <a:lnTo>
                        <a:pt x="1177" y="58"/>
                      </a:lnTo>
                      <a:lnTo>
                        <a:pt x="1180" y="65"/>
                      </a:lnTo>
                      <a:lnTo>
                        <a:pt x="1184" y="74"/>
                      </a:lnTo>
                      <a:lnTo>
                        <a:pt x="1187" y="83"/>
                      </a:lnTo>
                      <a:lnTo>
                        <a:pt x="1190" y="90"/>
                      </a:lnTo>
                      <a:lnTo>
                        <a:pt x="1192" y="96"/>
                      </a:lnTo>
                      <a:lnTo>
                        <a:pt x="1193" y="102"/>
                      </a:lnTo>
                      <a:lnTo>
                        <a:pt x="1195" y="109"/>
                      </a:lnTo>
                      <a:lnTo>
                        <a:pt x="1197" y="118"/>
                      </a:lnTo>
                      <a:lnTo>
                        <a:pt x="1198" y="131"/>
                      </a:lnTo>
                      <a:lnTo>
                        <a:pt x="1200" y="143"/>
                      </a:lnTo>
                      <a:lnTo>
                        <a:pt x="1200" y="155"/>
                      </a:lnTo>
                      <a:lnTo>
                        <a:pt x="1200" y="167"/>
                      </a:lnTo>
                      <a:lnTo>
                        <a:pt x="1199" y="179"/>
                      </a:lnTo>
                      <a:lnTo>
                        <a:pt x="1197" y="190"/>
                      </a:lnTo>
                      <a:lnTo>
                        <a:pt x="1196" y="200"/>
                      </a:lnTo>
                      <a:lnTo>
                        <a:pt x="1194" y="209"/>
                      </a:lnTo>
                      <a:lnTo>
                        <a:pt x="1191" y="221"/>
                      </a:lnTo>
                      <a:lnTo>
                        <a:pt x="1188" y="232"/>
                      </a:lnTo>
                      <a:lnTo>
                        <a:pt x="1184" y="243"/>
                      </a:lnTo>
                      <a:lnTo>
                        <a:pt x="1180" y="253"/>
                      </a:lnTo>
                      <a:lnTo>
                        <a:pt x="1176" y="260"/>
                      </a:lnTo>
                      <a:lnTo>
                        <a:pt x="1171" y="269"/>
                      </a:lnTo>
                      <a:lnTo>
                        <a:pt x="1165" y="277"/>
                      </a:lnTo>
                      <a:lnTo>
                        <a:pt x="1160" y="284"/>
                      </a:lnTo>
                      <a:lnTo>
                        <a:pt x="1155" y="291"/>
                      </a:lnTo>
                      <a:lnTo>
                        <a:pt x="1148" y="296"/>
                      </a:lnTo>
                      <a:lnTo>
                        <a:pt x="1142" y="301"/>
                      </a:lnTo>
                      <a:lnTo>
                        <a:pt x="1135" y="306"/>
                      </a:lnTo>
                      <a:lnTo>
                        <a:pt x="1129" y="310"/>
                      </a:lnTo>
                      <a:lnTo>
                        <a:pt x="1122" y="313"/>
                      </a:lnTo>
                      <a:lnTo>
                        <a:pt x="1116" y="314"/>
                      </a:lnTo>
                      <a:lnTo>
                        <a:pt x="1109" y="316"/>
                      </a:lnTo>
                      <a:lnTo>
                        <a:pt x="1101" y="317"/>
                      </a:lnTo>
                    </a:path>
                  </a:pathLst>
                </a:custGeom>
                <a:solidFill>
                  <a:srgbClr val="A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sp>
              <p:nvSpPr>
                <p:cNvPr id="70" name="Oval 10"/>
                <p:cNvSpPr>
                  <a:spLocks noChangeArrowheads="1"/>
                </p:cNvSpPr>
                <p:nvPr/>
              </p:nvSpPr>
              <p:spPr bwMode="auto">
                <a:xfrm>
                  <a:off x="3729" y="1447"/>
                  <a:ext cx="202" cy="316"/>
                </a:xfrm>
                <a:prstGeom prst="ellipse">
                  <a:avLst/>
                </a:prstGeom>
                <a:solidFill>
                  <a:srgbClr val="E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1" name="Oval 11"/>
                <p:cNvSpPr>
                  <a:spLocks noChangeArrowheads="1"/>
                </p:cNvSpPr>
                <p:nvPr/>
              </p:nvSpPr>
              <p:spPr bwMode="auto">
                <a:xfrm>
                  <a:off x="3810" y="1581"/>
                  <a:ext cx="26" cy="4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27" name="Group 12"/>
              <p:cNvGrpSpPr>
                <a:grpSpLocks/>
              </p:cNvGrpSpPr>
              <p:nvPr/>
            </p:nvGrpSpPr>
            <p:grpSpPr bwMode="auto">
              <a:xfrm>
                <a:off x="3926" y="1337"/>
                <a:ext cx="1301" cy="514"/>
                <a:chOff x="3926" y="1337"/>
                <a:chExt cx="1301" cy="514"/>
              </a:xfrm>
            </p:grpSpPr>
            <p:sp>
              <p:nvSpPr>
                <p:cNvPr id="66" name="Freeform 13"/>
                <p:cNvSpPr>
                  <a:spLocks/>
                </p:cNvSpPr>
                <p:nvPr/>
              </p:nvSpPr>
              <p:spPr bwMode="auto">
                <a:xfrm>
                  <a:off x="4027" y="1337"/>
                  <a:ext cx="1200" cy="514"/>
                </a:xfrm>
                <a:custGeom>
                  <a:avLst/>
                  <a:gdLst>
                    <a:gd name="T0" fmla="*/ 1101 w 1200"/>
                    <a:gd name="T1" fmla="*/ 317 h 514"/>
                    <a:gd name="T2" fmla="*/ 0 w 1200"/>
                    <a:gd name="T3" fmla="*/ 513 h 514"/>
                    <a:gd name="T4" fmla="*/ 0 w 1200"/>
                    <a:gd name="T5" fmla="*/ 195 h 514"/>
                    <a:gd name="T6" fmla="*/ 1100 w 1200"/>
                    <a:gd name="T7" fmla="*/ 0 h 514"/>
                    <a:gd name="T8" fmla="*/ 1107 w 1200"/>
                    <a:gd name="T9" fmla="*/ 1 h 514"/>
                    <a:gd name="T10" fmla="*/ 1112 w 1200"/>
                    <a:gd name="T11" fmla="*/ 2 h 514"/>
                    <a:gd name="T12" fmla="*/ 1119 w 1200"/>
                    <a:gd name="T13" fmla="*/ 4 h 514"/>
                    <a:gd name="T14" fmla="*/ 1125 w 1200"/>
                    <a:gd name="T15" fmla="*/ 6 h 514"/>
                    <a:gd name="T16" fmla="*/ 1130 w 1200"/>
                    <a:gd name="T17" fmla="*/ 9 h 514"/>
                    <a:gd name="T18" fmla="*/ 1136 w 1200"/>
                    <a:gd name="T19" fmla="*/ 12 h 514"/>
                    <a:gd name="T20" fmla="*/ 1143 w 1200"/>
                    <a:gd name="T21" fmla="*/ 17 h 514"/>
                    <a:gd name="T22" fmla="*/ 1150 w 1200"/>
                    <a:gd name="T23" fmla="*/ 23 h 514"/>
                    <a:gd name="T24" fmla="*/ 1156 w 1200"/>
                    <a:gd name="T25" fmla="*/ 29 h 514"/>
                    <a:gd name="T26" fmla="*/ 1160 w 1200"/>
                    <a:gd name="T27" fmla="*/ 34 h 514"/>
                    <a:gd name="T28" fmla="*/ 1164 w 1200"/>
                    <a:gd name="T29" fmla="*/ 39 h 514"/>
                    <a:gd name="T30" fmla="*/ 1169 w 1200"/>
                    <a:gd name="T31" fmla="*/ 45 h 514"/>
                    <a:gd name="T32" fmla="*/ 1173 w 1200"/>
                    <a:gd name="T33" fmla="*/ 52 h 514"/>
                    <a:gd name="T34" fmla="*/ 1176 w 1200"/>
                    <a:gd name="T35" fmla="*/ 59 h 514"/>
                    <a:gd name="T36" fmla="*/ 1180 w 1200"/>
                    <a:gd name="T37" fmla="*/ 66 h 514"/>
                    <a:gd name="T38" fmla="*/ 1183 w 1200"/>
                    <a:gd name="T39" fmla="*/ 74 h 514"/>
                    <a:gd name="T40" fmla="*/ 1187 w 1200"/>
                    <a:gd name="T41" fmla="*/ 84 h 514"/>
                    <a:gd name="T42" fmla="*/ 1189 w 1200"/>
                    <a:gd name="T43" fmla="*/ 91 h 514"/>
                    <a:gd name="T44" fmla="*/ 1191 w 1200"/>
                    <a:gd name="T45" fmla="*/ 97 h 514"/>
                    <a:gd name="T46" fmla="*/ 1193 w 1200"/>
                    <a:gd name="T47" fmla="*/ 103 h 514"/>
                    <a:gd name="T48" fmla="*/ 1194 w 1200"/>
                    <a:gd name="T49" fmla="*/ 110 h 514"/>
                    <a:gd name="T50" fmla="*/ 1196 w 1200"/>
                    <a:gd name="T51" fmla="*/ 119 h 514"/>
                    <a:gd name="T52" fmla="*/ 1198 w 1200"/>
                    <a:gd name="T53" fmla="*/ 132 h 514"/>
                    <a:gd name="T54" fmla="*/ 1199 w 1200"/>
                    <a:gd name="T55" fmla="*/ 144 h 514"/>
                    <a:gd name="T56" fmla="*/ 1199 w 1200"/>
                    <a:gd name="T57" fmla="*/ 156 h 514"/>
                    <a:gd name="T58" fmla="*/ 1199 w 1200"/>
                    <a:gd name="T59" fmla="*/ 167 h 514"/>
                    <a:gd name="T60" fmla="*/ 1198 w 1200"/>
                    <a:gd name="T61" fmla="*/ 180 h 514"/>
                    <a:gd name="T62" fmla="*/ 1197 w 1200"/>
                    <a:gd name="T63" fmla="*/ 191 h 514"/>
                    <a:gd name="T64" fmla="*/ 1196 w 1200"/>
                    <a:gd name="T65" fmla="*/ 200 h 514"/>
                    <a:gd name="T66" fmla="*/ 1194 w 1200"/>
                    <a:gd name="T67" fmla="*/ 210 h 514"/>
                    <a:gd name="T68" fmla="*/ 1191 w 1200"/>
                    <a:gd name="T69" fmla="*/ 222 h 514"/>
                    <a:gd name="T70" fmla="*/ 1188 w 1200"/>
                    <a:gd name="T71" fmla="*/ 233 h 514"/>
                    <a:gd name="T72" fmla="*/ 1184 w 1200"/>
                    <a:gd name="T73" fmla="*/ 244 h 514"/>
                    <a:gd name="T74" fmla="*/ 1180 w 1200"/>
                    <a:gd name="T75" fmla="*/ 254 h 514"/>
                    <a:gd name="T76" fmla="*/ 1176 w 1200"/>
                    <a:gd name="T77" fmla="*/ 261 h 514"/>
                    <a:gd name="T78" fmla="*/ 1170 w 1200"/>
                    <a:gd name="T79" fmla="*/ 270 h 514"/>
                    <a:gd name="T80" fmla="*/ 1165 w 1200"/>
                    <a:gd name="T81" fmla="*/ 278 h 514"/>
                    <a:gd name="T82" fmla="*/ 1160 w 1200"/>
                    <a:gd name="T83" fmla="*/ 284 h 514"/>
                    <a:gd name="T84" fmla="*/ 1154 w 1200"/>
                    <a:gd name="T85" fmla="*/ 292 h 514"/>
                    <a:gd name="T86" fmla="*/ 1148 w 1200"/>
                    <a:gd name="T87" fmla="*/ 297 h 514"/>
                    <a:gd name="T88" fmla="*/ 1142 w 1200"/>
                    <a:gd name="T89" fmla="*/ 302 h 514"/>
                    <a:gd name="T90" fmla="*/ 1135 w 1200"/>
                    <a:gd name="T91" fmla="*/ 306 h 514"/>
                    <a:gd name="T92" fmla="*/ 1129 w 1200"/>
                    <a:gd name="T93" fmla="*/ 310 h 514"/>
                    <a:gd name="T94" fmla="*/ 1121 w 1200"/>
                    <a:gd name="T95" fmla="*/ 314 h 514"/>
                    <a:gd name="T96" fmla="*/ 1116 w 1200"/>
                    <a:gd name="T97" fmla="*/ 315 h 514"/>
                    <a:gd name="T98" fmla="*/ 1108 w 1200"/>
                    <a:gd name="T99" fmla="*/ 317 h 514"/>
                    <a:gd name="T100" fmla="*/ 1101 w 1200"/>
                    <a:gd name="T101" fmla="*/ 31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514">
                      <a:moveTo>
                        <a:pt x="1101" y="317"/>
                      </a:moveTo>
                      <a:lnTo>
                        <a:pt x="0" y="513"/>
                      </a:lnTo>
                      <a:lnTo>
                        <a:pt x="0" y="195"/>
                      </a:lnTo>
                      <a:lnTo>
                        <a:pt x="1100" y="0"/>
                      </a:lnTo>
                      <a:lnTo>
                        <a:pt x="1107" y="1"/>
                      </a:lnTo>
                      <a:lnTo>
                        <a:pt x="1112" y="2"/>
                      </a:lnTo>
                      <a:lnTo>
                        <a:pt x="1119" y="4"/>
                      </a:lnTo>
                      <a:lnTo>
                        <a:pt x="1125" y="6"/>
                      </a:lnTo>
                      <a:lnTo>
                        <a:pt x="1130" y="9"/>
                      </a:lnTo>
                      <a:lnTo>
                        <a:pt x="1136" y="12"/>
                      </a:lnTo>
                      <a:lnTo>
                        <a:pt x="1143" y="17"/>
                      </a:lnTo>
                      <a:lnTo>
                        <a:pt x="1150" y="23"/>
                      </a:lnTo>
                      <a:lnTo>
                        <a:pt x="1156" y="29"/>
                      </a:lnTo>
                      <a:lnTo>
                        <a:pt x="1160" y="34"/>
                      </a:lnTo>
                      <a:lnTo>
                        <a:pt x="1164" y="39"/>
                      </a:lnTo>
                      <a:lnTo>
                        <a:pt x="1169" y="45"/>
                      </a:lnTo>
                      <a:lnTo>
                        <a:pt x="1173" y="52"/>
                      </a:lnTo>
                      <a:lnTo>
                        <a:pt x="1176" y="59"/>
                      </a:lnTo>
                      <a:lnTo>
                        <a:pt x="1180" y="66"/>
                      </a:lnTo>
                      <a:lnTo>
                        <a:pt x="1183" y="74"/>
                      </a:lnTo>
                      <a:lnTo>
                        <a:pt x="1187" y="84"/>
                      </a:lnTo>
                      <a:lnTo>
                        <a:pt x="1189" y="91"/>
                      </a:lnTo>
                      <a:lnTo>
                        <a:pt x="1191" y="97"/>
                      </a:lnTo>
                      <a:lnTo>
                        <a:pt x="1193" y="103"/>
                      </a:lnTo>
                      <a:lnTo>
                        <a:pt x="1194" y="110"/>
                      </a:lnTo>
                      <a:lnTo>
                        <a:pt x="1196" y="119"/>
                      </a:lnTo>
                      <a:lnTo>
                        <a:pt x="1198" y="132"/>
                      </a:lnTo>
                      <a:lnTo>
                        <a:pt x="1199" y="144"/>
                      </a:lnTo>
                      <a:lnTo>
                        <a:pt x="1199" y="156"/>
                      </a:lnTo>
                      <a:lnTo>
                        <a:pt x="1199" y="167"/>
                      </a:lnTo>
                      <a:lnTo>
                        <a:pt x="1198" y="180"/>
                      </a:lnTo>
                      <a:lnTo>
                        <a:pt x="1197" y="191"/>
                      </a:lnTo>
                      <a:lnTo>
                        <a:pt x="1196" y="200"/>
                      </a:lnTo>
                      <a:lnTo>
                        <a:pt x="1194" y="210"/>
                      </a:lnTo>
                      <a:lnTo>
                        <a:pt x="1191" y="222"/>
                      </a:lnTo>
                      <a:lnTo>
                        <a:pt x="1188" y="233"/>
                      </a:lnTo>
                      <a:lnTo>
                        <a:pt x="1184" y="244"/>
                      </a:lnTo>
                      <a:lnTo>
                        <a:pt x="1180" y="254"/>
                      </a:lnTo>
                      <a:lnTo>
                        <a:pt x="1176" y="261"/>
                      </a:lnTo>
                      <a:lnTo>
                        <a:pt x="1170" y="270"/>
                      </a:lnTo>
                      <a:lnTo>
                        <a:pt x="1165" y="278"/>
                      </a:lnTo>
                      <a:lnTo>
                        <a:pt x="1160" y="284"/>
                      </a:lnTo>
                      <a:lnTo>
                        <a:pt x="1154" y="292"/>
                      </a:lnTo>
                      <a:lnTo>
                        <a:pt x="1148" y="297"/>
                      </a:lnTo>
                      <a:lnTo>
                        <a:pt x="1142" y="302"/>
                      </a:lnTo>
                      <a:lnTo>
                        <a:pt x="1135" y="306"/>
                      </a:lnTo>
                      <a:lnTo>
                        <a:pt x="1129" y="310"/>
                      </a:lnTo>
                      <a:lnTo>
                        <a:pt x="1121" y="314"/>
                      </a:lnTo>
                      <a:lnTo>
                        <a:pt x="1116" y="315"/>
                      </a:lnTo>
                      <a:lnTo>
                        <a:pt x="1108" y="317"/>
                      </a:lnTo>
                      <a:lnTo>
                        <a:pt x="1101" y="317"/>
                      </a:lnTo>
                    </a:path>
                  </a:pathLst>
                </a:custGeom>
                <a:solidFill>
                  <a:srgbClr val="C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sp>
              <p:nvSpPr>
                <p:cNvPr id="67" name="Oval 14"/>
                <p:cNvSpPr>
                  <a:spLocks noChangeArrowheads="1"/>
                </p:cNvSpPr>
                <p:nvPr/>
              </p:nvSpPr>
              <p:spPr bwMode="auto">
                <a:xfrm>
                  <a:off x="3926" y="1533"/>
                  <a:ext cx="202" cy="316"/>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8" name="Oval 15"/>
                <p:cNvSpPr>
                  <a:spLocks noChangeArrowheads="1"/>
                </p:cNvSpPr>
                <p:nvPr/>
              </p:nvSpPr>
              <p:spPr bwMode="auto">
                <a:xfrm>
                  <a:off x="4005" y="1672"/>
                  <a:ext cx="25" cy="4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28" name="Group 16"/>
              <p:cNvGrpSpPr>
                <a:grpSpLocks/>
              </p:cNvGrpSpPr>
              <p:nvPr/>
            </p:nvGrpSpPr>
            <p:grpSpPr bwMode="auto">
              <a:xfrm>
                <a:off x="4121" y="1425"/>
                <a:ext cx="1301" cy="514"/>
                <a:chOff x="4121" y="1425"/>
                <a:chExt cx="1301" cy="514"/>
              </a:xfrm>
            </p:grpSpPr>
            <p:sp>
              <p:nvSpPr>
                <p:cNvPr id="63" name="Freeform 17"/>
                <p:cNvSpPr>
                  <a:spLocks/>
                </p:cNvSpPr>
                <p:nvPr/>
              </p:nvSpPr>
              <p:spPr bwMode="auto">
                <a:xfrm>
                  <a:off x="4221" y="1425"/>
                  <a:ext cx="1201" cy="514"/>
                </a:xfrm>
                <a:custGeom>
                  <a:avLst/>
                  <a:gdLst>
                    <a:gd name="T0" fmla="*/ 1102 w 1201"/>
                    <a:gd name="T1" fmla="*/ 317 h 514"/>
                    <a:gd name="T2" fmla="*/ 0 w 1201"/>
                    <a:gd name="T3" fmla="*/ 513 h 514"/>
                    <a:gd name="T4" fmla="*/ 0 w 1201"/>
                    <a:gd name="T5" fmla="*/ 195 h 514"/>
                    <a:gd name="T6" fmla="*/ 1101 w 1201"/>
                    <a:gd name="T7" fmla="*/ 0 h 514"/>
                    <a:gd name="T8" fmla="*/ 1107 w 1201"/>
                    <a:gd name="T9" fmla="*/ 1 h 514"/>
                    <a:gd name="T10" fmla="*/ 1113 w 1201"/>
                    <a:gd name="T11" fmla="*/ 2 h 514"/>
                    <a:gd name="T12" fmla="*/ 1119 w 1201"/>
                    <a:gd name="T13" fmla="*/ 4 h 514"/>
                    <a:gd name="T14" fmla="*/ 1125 w 1201"/>
                    <a:gd name="T15" fmla="*/ 6 h 514"/>
                    <a:gd name="T16" fmla="*/ 1130 w 1201"/>
                    <a:gd name="T17" fmla="*/ 8 h 514"/>
                    <a:gd name="T18" fmla="*/ 1137 w 1201"/>
                    <a:gd name="T19" fmla="*/ 12 h 514"/>
                    <a:gd name="T20" fmla="*/ 1144 w 1201"/>
                    <a:gd name="T21" fmla="*/ 17 h 514"/>
                    <a:gd name="T22" fmla="*/ 1151 w 1201"/>
                    <a:gd name="T23" fmla="*/ 23 h 514"/>
                    <a:gd name="T24" fmla="*/ 1156 w 1201"/>
                    <a:gd name="T25" fmla="*/ 29 h 514"/>
                    <a:gd name="T26" fmla="*/ 1161 w 1201"/>
                    <a:gd name="T27" fmla="*/ 34 h 514"/>
                    <a:gd name="T28" fmla="*/ 1165 w 1201"/>
                    <a:gd name="T29" fmla="*/ 39 h 514"/>
                    <a:gd name="T30" fmla="*/ 1169 w 1201"/>
                    <a:gd name="T31" fmla="*/ 45 h 514"/>
                    <a:gd name="T32" fmla="*/ 1174 w 1201"/>
                    <a:gd name="T33" fmla="*/ 52 h 514"/>
                    <a:gd name="T34" fmla="*/ 1177 w 1201"/>
                    <a:gd name="T35" fmla="*/ 59 h 514"/>
                    <a:gd name="T36" fmla="*/ 1181 w 1201"/>
                    <a:gd name="T37" fmla="*/ 66 h 514"/>
                    <a:gd name="T38" fmla="*/ 1184 w 1201"/>
                    <a:gd name="T39" fmla="*/ 74 h 514"/>
                    <a:gd name="T40" fmla="*/ 1188 w 1201"/>
                    <a:gd name="T41" fmla="*/ 84 h 514"/>
                    <a:gd name="T42" fmla="*/ 1190 w 1201"/>
                    <a:gd name="T43" fmla="*/ 91 h 514"/>
                    <a:gd name="T44" fmla="*/ 1192 w 1201"/>
                    <a:gd name="T45" fmla="*/ 97 h 514"/>
                    <a:gd name="T46" fmla="*/ 1193 w 1201"/>
                    <a:gd name="T47" fmla="*/ 103 h 514"/>
                    <a:gd name="T48" fmla="*/ 1195 w 1201"/>
                    <a:gd name="T49" fmla="*/ 110 h 514"/>
                    <a:gd name="T50" fmla="*/ 1197 w 1201"/>
                    <a:gd name="T51" fmla="*/ 119 h 514"/>
                    <a:gd name="T52" fmla="*/ 1198 w 1201"/>
                    <a:gd name="T53" fmla="*/ 132 h 514"/>
                    <a:gd name="T54" fmla="*/ 1200 w 1201"/>
                    <a:gd name="T55" fmla="*/ 144 h 514"/>
                    <a:gd name="T56" fmla="*/ 1200 w 1201"/>
                    <a:gd name="T57" fmla="*/ 156 h 514"/>
                    <a:gd name="T58" fmla="*/ 1200 w 1201"/>
                    <a:gd name="T59" fmla="*/ 167 h 514"/>
                    <a:gd name="T60" fmla="*/ 1199 w 1201"/>
                    <a:gd name="T61" fmla="*/ 180 h 514"/>
                    <a:gd name="T62" fmla="*/ 1198 w 1201"/>
                    <a:gd name="T63" fmla="*/ 191 h 514"/>
                    <a:gd name="T64" fmla="*/ 1196 w 1201"/>
                    <a:gd name="T65" fmla="*/ 200 h 514"/>
                    <a:gd name="T66" fmla="*/ 1194 w 1201"/>
                    <a:gd name="T67" fmla="*/ 210 h 514"/>
                    <a:gd name="T68" fmla="*/ 1191 w 1201"/>
                    <a:gd name="T69" fmla="*/ 222 h 514"/>
                    <a:gd name="T70" fmla="*/ 1188 w 1201"/>
                    <a:gd name="T71" fmla="*/ 233 h 514"/>
                    <a:gd name="T72" fmla="*/ 1184 w 1201"/>
                    <a:gd name="T73" fmla="*/ 244 h 514"/>
                    <a:gd name="T74" fmla="*/ 1180 w 1201"/>
                    <a:gd name="T75" fmla="*/ 254 h 514"/>
                    <a:gd name="T76" fmla="*/ 1176 w 1201"/>
                    <a:gd name="T77" fmla="*/ 261 h 514"/>
                    <a:gd name="T78" fmla="*/ 1171 w 1201"/>
                    <a:gd name="T79" fmla="*/ 270 h 514"/>
                    <a:gd name="T80" fmla="*/ 1165 w 1201"/>
                    <a:gd name="T81" fmla="*/ 278 h 514"/>
                    <a:gd name="T82" fmla="*/ 1161 w 1201"/>
                    <a:gd name="T83" fmla="*/ 284 h 514"/>
                    <a:gd name="T84" fmla="*/ 1155 w 1201"/>
                    <a:gd name="T85" fmla="*/ 292 h 514"/>
                    <a:gd name="T86" fmla="*/ 1149 w 1201"/>
                    <a:gd name="T87" fmla="*/ 297 h 514"/>
                    <a:gd name="T88" fmla="*/ 1143 w 1201"/>
                    <a:gd name="T89" fmla="*/ 302 h 514"/>
                    <a:gd name="T90" fmla="*/ 1136 w 1201"/>
                    <a:gd name="T91" fmla="*/ 306 h 514"/>
                    <a:gd name="T92" fmla="*/ 1129 w 1201"/>
                    <a:gd name="T93" fmla="*/ 310 h 514"/>
                    <a:gd name="T94" fmla="*/ 1122 w 1201"/>
                    <a:gd name="T95" fmla="*/ 314 h 514"/>
                    <a:gd name="T96" fmla="*/ 1117 w 1201"/>
                    <a:gd name="T97" fmla="*/ 315 h 514"/>
                    <a:gd name="T98" fmla="*/ 1109 w 1201"/>
                    <a:gd name="T99" fmla="*/ 317 h 514"/>
                    <a:gd name="T100" fmla="*/ 1102 w 1201"/>
                    <a:gd name="T101" fmla="*/ 31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1" h="514">
                      <a:moveTo>
                        <a:pt x="1102" y="317"/>
                      </a:moveTo>
                      <a:lnTo>
                        <a:pt x="0" y="513"/>
                      </a:lnTo>
                      <a:lnTo>
                        <a:pt x="0" y="195"/>
                      </a:lnTo>
                      <a:lnTo>
                        <a:pt x="1101" y="0"/>
                      </a:lnTo>
                      <a:lnTo>
                        <a:pt x="1107" y="1"/>
                      </a:lnTo>
                      <a:lnTo>
                        <a:pt x="1113" y="2"/>
                      </a:lnTo>
                      <a:lnTo>
                        <a:pt x="1119" y="4"/>
                      </a:lnTo>
                      <a:lnTo>
                        <a:pt x="1125" y="6"/>
                      </a:lnTo>
                      <a:lnTo>
                        <a:pt x="1130" y="8"/>
                      </a:lnTo>
                      <a:lnTo>
                        <a:pt x="1137" y="12"/>
                      </a:lnTo>
                      <a:lnTo>
                        <a:pt x="1144" y="17"/>
                      </a:lnTo>
                      <a:lnTo>
                        <a:pt x="1151" y="23"/>
                      </a:lnTo>
                      <a:lnTo>
                        <a:pt x="1156" y="29"/>
                      </a:lnTo>
                      <a:lnTo>
                        <a:pt x="1161" y="34"/>
                      </a:lnTo>
                      <a:lnTo>
                        <a:pt x="1165" y="39"/>
                      </a:lnTo>
                      <a:lnTo>
                        <a:pt x="1169" y="45"/>
                      </a:lnTo>
                      <a:lnTo>
                        <a:pt x="1174" y="52"/>
                      </a:lnTo>
                      <a:lnTo>
                        <a:pt x="1177" y="59"/>
                      </a:lnTo>
                      <a:lnTo>
                        <a:pt x="1181" y="66"/>
                      </a:lnTo>
                      <a:lnTo>
                        <a:pt x="1184" y="74"/>
                      </a:lnTo>
                      <a:lnTo>
                        <a:pt x="1188" y="84"/>
                      </a:lnTo>
                      <a:lnTo>
                        <a:pt x="1190" y="91"/>
                      </a:lnTo>
                      <a:lnTo>
                        <a:pt x="1192" y="97"/>
                      </a:lnTo>
                      <a:lnTo>
                        <a:pt x="1193" y="103"/>
                      </a:lnTo>
                      <a:lnTo>
                        <a:pt x="1195" y="110"/>
                      </a:lnTo>
                      <a:lnTo>
                        <a:pt x="1197" y="119"/>
                      </a:lnTo>
                      <a:lnTo>
                        <a:pt x="1198" y="132"/>
                      </a:lnTo>
                      <a:lnTo>
                        <a:pt x="1200" y="144"/>
                      </a:lnTo>
                      <a:lnTo>
                        <a:pt x="1200" y="156"/>
                      </a:lnTo>
                      <a:lnTo>
                        <a:pt x="1200" y="167"/>
                      </a:lnTo>
                      <a:lnTo>
                        <a:pt x="1199" y="180"/>
                      </a:lnTo>
                      <a:lnTo>
                        <a:pt x="1198" y="191"/>
                      </a:lnTo>
                      <a:lnTo>
                        <a:pt x="1196" y="200"/>
                      </a:lnTo>
                      <a:lnTo>
                        <a:pt x="1194" y="210"/>
                      </a:lnTo>
                      <a:lnTo>
                        <a:pt x="1191" y="222"/>
                      </a:lnTo>
                      <a:lnTo>
                        <a:pt x="1188" y="233"/>
                      </a:lnTo>
                      <a:lnTo>
                        <a:pt x="1184" y="244"/>
                      </a:lnTo>
                      <a:lnTo>
                        <a:pt x="1180" y="254"/>
                      </a:lnTo>
                      <a:lnTo>
                        <a:pt x="1176" y="261"/>
                      </a:lnTo>
                      <a:lnTo>
                        <a:pt x="1171" y="270"/>
                      </a:lnTo>
                      <a:lnTo>
                        <a:pt x="1165" y="278"/>
                      </a:lnTo>
                      <a:lnTo>
                        <a:pt x="1161" y="284"/>
                      </a:lnTo>
                      <a:lnTo>
                        <a:pt x="1155" y="292"/>
                      </a:lnTo>
                      <a:lnTo>
                        <a:pt x="1149" y="297"/>
                      </a:lnTo>
                      <a:lnTo>
                        <a:pt x="1143" y="302"/>
                      </a:lnTo>
                      <a:lnTo>
                        <a:pt x="1136" y="306"/>
                      </a:lnTo>
                      <a:lnTo>
                        <a:pt x="1129" y="310"/>
                      </a:lnTo>
                      <a:lnTo>
                        <a:pt x="1122" y="314"/>
                      </a:lnTo>
                      <a:lnTo>
                        <a:pt x="1117" y="315"/>
                      </a:lnTo>
                      <a:lnTo>
                        <a:pt x="1109" y="317"/>
                      </a:lnTo>
                      <a:lnTo>
                        <a:pt x="1102" y="317"/>
                      </a:lnTo>
                    </a:path>
                  </a:pathLst>
                </a:custGeom>
                <a:solidFill>
                  <a:srgbClr val="C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sp>
              <p:nvSpPr>
                <p:cNvPr id="64" name="Oval 18"/>
                <p:cNvSpPr>
                  <a:spLocks noChangeArrowheads="1"/>
                </p:cNvSpPr>
                <p:nvPr/>
              </p:nvSpPr>
              <p:spPr bwMode="auto">
                <a:xfrm>
                  <a:off x="4121" y="1621"/>
                  <a:ext cx="199" cy="317"/>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5" name="Oval 19"/>
                <p:cNvSpPr>
                  <a:spLocks noChangeArrowheads="1"/>
                </p:cNvSpPr>
                <p:nvPr/>
              </p:nvSpPr>
              <p:spPr bwMode="auto">
                <a:xfrm>
                  <a:off x="4199" y="1757"/>
                  <a:ext cx="26" cy="4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29" name="Group 20"/>
              <p:cNvGrpSpPr>
                <a:grpSpLocks/>
              </p:cNvGrpSpPr>
              <p:nvPr/>
            </p:nvGrpSpPr>
            <p:grpSpPr bwMode="auto">
              <a:xfrm>
                <a:off x="4313" y="1526"/>
                <a:ext cx="1301" cy="513"/>
                <a:chOff x="4313" y="1526"/>
                <a:chExt cx="1301" cy="513"/>
              </a:xfrm>
            </p:grpSpPr>
            <p:sp>
              <p:nvSpPr>
                <p:cNvPr id="60" name="Freeform 21"/>
                <p:cNvSpPr>
                  <a:spLocks/>
                </p:cNvSpPr>
                <p:nvPr/>
              </p:nvSpPr>
              <p:spPr bwMode="auto">
                <a:xfrm>
                  <a:off x="4414" y="1526"/>
                  <a:ext cx="1200" cy="513"/>
                </a:xfrm>
                <a:custGeom>
                  <a:avLst/>
                  <a:gdLst>
                    <a:gd name="T0" fmla="*/ 1101 w 1200"/>
                    <a:gd name="T1" fmla="*/ 317 h 513"/>
                    <a:gd name="T2" fmla="*/ 0 w 1200"/>
                    <a:gd name="T3" fmla="*/ 512 h 513"/>
                    <a:gd name="T4" fmla="*/ 0 w 1200"/>
                    <a:gd name="T5" fmla="*/ 195 h 513"/>
                    <a:gd name="T6" fmla="*/ 1100 w 1200"/>
                    <a:gd name="T7" fmla="*/ 0 h 513"/>
                    <a:gd name="T8" fmla="*/ 1107 w 1200"/>
                    <a:gd name="T9" fmla="*/ 1 h 513"/>
                    <a:gd name="T10" fmla="*/ 1112 w 1200"/>
                    <a:gd name="T11" fmla="*/ 1 h 513"/>
                    <a:gd name="T12" fmla="*/ 1119 w 1200"/>
                    <a:gd name="T13" fmla="*/ 3 h 513"/>
                    <a:gd name="T14" fmla="*/ 1125 w 1200"/>
                    <a:gd name="T15" fmla="*/ 6 h 513"/>
                    <a:gd name="T16" fmla="*/ 1130 w 1200"/>
                    <a:gd name="T17" fmla="*/ 8 h 513"/>
                    <a:gd name="T18" fmla="*/ 1136 w 1200"/>
                    <a:gd name="T19" fmla="*/ 12 h 513"/>
                    <a:gd name="T20" fmla="*/ 1144 w 1200"/>
                    <a:gd name="T21" fmla="*/ 17 h 513"/>
                    <a:gd name="T22" fmla="*/ 1151 w 1200"/>
                    <a:gd name="T23" fmla="*/ 23 h 513"/>
                    <a:gd name="T24" fmla="*/ 1156 w 1200"/>
                    <a:gd name="T25" fmla="*/ 28 h 513"/>
                    <a:gd name="T26" fmla="*/ 1161 w 1200"/>
                    <a:gd name="T27" fmla="*/ 34 h 513"/>
                    <a:gd name="T28" fmla="*/ 1164 w 1200"/>
                    <a:gd name="T29" fmla="*/ 39 h 513"/>
                    <a:gd name="T30" fmla="*/ 1169 w 1200"/>
                    <a:gd name="T31" fmla="*/ 45 h 513"/>
                    <a:gd name="T32" fmla="*/ 1173 w 1200"/>
                    <a:gd name="T33" fmla="*/ 52 h 513"/>
                    <a:gd name="T34" fmla="*/ 1176 w 1200"/>
                    <a:gd name="T35" fmla="*/ 58 h 513"/>
                    <a:gd name="T36" fmla="*/ 1180 w 1200"/>
                    <a:gd name="T37" fmla="*/ 65 h 513"/>
                    <a:gd name="T38" fmla="*/ 1184 w 1200"/>
                    <a:gd name="T39" fmla="*/ 74 h 513"/>
                    <a:gd name="T40" fmla="*/ 1187 w 1200"/>
                    <a:gd name="T41" fmla="*/ 83 h 513"/>
                    <a:gd name="T42" fmla="*/ 1190 w 1200"/>
                    <a:gd name="T43" fmla="*/ 90 h 513"/>
                    <a:gd name="T44" fmla="*/ 1191 w 1200"/>
                    <a:gd name="T45" fmla="*/ 97 h 513"/>
                    <a:gd name="T46" fmla="*/ 1193 w 1200"/>
                    <a:gd name="T47" fmla="*/ 103 h 513"/>
                    <a:gd name="T48" fmla="*/ 1195 w 1200"/>
                    <a:gd name="T49" fmla="*/ 110 h 513"/>
                    <a:gd name="T50" fmla="*/ 1196 w 1200"/>
                    <a:gd name="T51" fmla="*/ 118 h 513"/>
                    <a:gd name="T52" fmla="*/ 1198 w 1200"/>
                    <a:gd name="T53" fmla="*/ 132 h 513"/>
                    <a:gd name="T54" fmla="*/ 1199 w 1200"/>
                    <a:gd name="T55" fmla="*/ 143 h 513"/>
                    <a:gd name="T56" fmla="*/ 1199 w 1200"/>
                    <a:gd name="T57" fmla="*/ 155 h 513"/>
                    <a:gd name="T58" fmla="*/ 1199 w 1200"/>
                    <a:gd name="T59" fmla="*/ 167 h 513"/>
                    <a:gd name="T60" fmla="*/ 1198 w 1200"/>
                    <a:gd name="T61" fmla="*/ 180 h 513"/>
                    <a:gd name="T62" fmla="*/ 1197 w 1200"/>
                    <a:gd name="T63" fmla="*/ 191 h 513"/>
                    <a:gd name="T64" fmla="*/ 1196 w 1200"/>
                    <a:gd name="T65" fmla="*/ 200 h 513"/>
                    <a:gd name="T66" fmla="*/ 1194 w 1200"/>
                    <a:gd name="T67" fmla="*/ 209 h 513"/>
                    <a:gd name="T68" fmla="*/ 1191 w 1200"/>
                    <a:gd name="T69" fmla="*/ 221 h 513"/>
                    <a:gd name="T70" fmla="*/ 1188 w 1200"/>
                    <a:gd name="T71" fmla="*/ 232 h 513"/>
                    <a:gd name="T72" fmla="*/ 1184 w 1200"/>
                    <a:gd name="T73" fmla="*/ 243 h 513"/>
                    <a:gd name="T74" fmla="*/ 1180 w 1200"/>
                    <a:gd name="T75" fmla="*/ 253 h 513"/>
                    <a:gd name="T76" fmla="*/ 1176 w 1200"/>
                    <a:gd name="T77" fmla="*/ 260 h 513"/>
                    <a:gd name="T78" fmla="*/ 1170 w 1200"/>
                    <a:gd name="T79" fmla="*/ 270 h 513"/>
                    <a:gd name="T80" fmla="*/ 1165 w 1200"/>
                    <a:gd name="T81" fmla="*/ 278 h 513"/>
                    <a:gd name="T82" fmla="*/ 1160 w 1200"/>
                    <a:gd name="T83" fmla="*/ 284 h 513"/>
                    <a:gd name="T84" fmla="*/ 1155 w 1200"/>
                    <a:gd name="T85" fmla="*/ 291 h 513"/>
                    <a:gd name="T86" fmla="*/ 1148 w 1200"/>
                    <a:gd name="T87" fmla="*/ 297 h 513"/>
                    <a:gd name="T88" fmla="*/ 1142 w 1200"/>
                    <a:gd name="T89" fmla="*/ 301 h 513"/>
                    <a:gd name="T90" fmla="*/ 1135 w 1200"/>
                    <a:gd name="T91" fmla="*/ 306 h 513"/>
                    <a:gd name="T92" fmla="*/ 1129 w 1200"/>
                    <a:gd name="T93" fmla="*/ 310 h 513"/>
                    <a:gd name="T94" fmla="*/ 1122 w 1200"/>
                    <a:gd name="T95" fmla="*/ 313 h 513"/>
                    <a:gd name="T96" fmla="*/ 1116 w 1200"/>
                    <a:gd name="T97" fmla="*/ 315 h 513"/>
                    <a:gd name="T98" fmla="*/ 1108 w 1200"/>
                    <a:gd name="T99" fmla="*/ 316 h 513"/>
                    <a:gd name="T100" fmla="*/ 1101 w 1200"/>
                    <a:gd name="T101" fmla="*/ 31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513">
                      <a:moveTo>
                        <a:pt x="1101" y="317"/>
                      </a:moveTo>
                      <a:lnTo>
                        <a:pt x="0" y="512"/>
                      </a:lnTo>
                      <a:lnTo>
                        <a:pt x="0" y="195"/>
                      </a:lnTo>
                      <a:lnTo>
                        <a:pt x="1100" y="0"/>
                      </a:lnTo>
                      <a:lnTo>
                        <a:pt x="1107" y="1"/>
                      </a:lnTo>
                      <a:lnTo>
                        <a:pt x="1112" y="1"/>
                      </a:lnTo>
                      <a:lnTo>
                        <a:pt x="1119" y="3"/>
                      </a:lnTo>
                      <a:lnTo>
                        <a:pt x="1125" y="6"/>
                      </a:lnTo>
                      <a:lnTo>
                        <a:pt x="1130" y="8"/>
                      </a:lnTo>
                      <a:lnTo>
                        <a:pt x="1136" y="12"/>
                      </a:lnTo>
                      <a:lnTo>
                        <a:pt x="1144" y="17"/>
                      </a:lnTo>
                      <a:lnTo>
                        <a:pt x="1151" y="23"/>
                      </a:lnTo>
                      <a:lnTo>
                        <a:pt x="1156" y="28"/>
                      </a:lnTo>
                      <a:lnTo>
                        <a:pt x="1161" y="34"/>
                      </a:lnTo>
                      <a:lnTo>
                        <a:pt x="1164" y="39"/>
                      </a:lnTo>
                      <a:lnTo>
                        <a:pt x="1169" y="45"/>
                      </a:lnTo>
                      <a:lnTo>
                        <a:pt x="1173" y="52"/>
                      </a:lnTo>
                      <a:lnTo>
                        <a:pt x="1176" y="58"/>
                      </a:lnTo>
                      <a:lnTo>
                        <a:pt x="1180" y="65"/>
                      </a:lnTo>
                      <a:lnTo>
                        <a:pt x="1184" y="74"/>
                      </a:lnTo>
                      <a:lnTo>
                        <a:pt x="1187" y="83"/>
                      </a:lnTo>
                      <a:lnTo>
                        <a:pt x="1190" y="90"/>
                      </a:lnTo>
                      <a:lnTo>
                        <a:pt x="1191" y="97"/>
                      </a:lnTo>
                      <a:lnTo>
                        <a:pt x="1193" y="103"/>
                      </a:lnTo>
                      <a:lnTo>
                        <a:pt x="1195" y="110"/>
                      </a:lnTo>
                      <a:lnTo>
                        <a:pt x="1196" y="118"/>
                      </a:lnTo>
                      <a:lnTo>
                        <a:pt x="1198" y="132"/>
                      </a:lnTo>
                      <a:lnTo>
                        <a:pt x="1199" y="143"/>
                      </a:lnTo>
                      <a:lnTo>
                        <a:pt x="1199" y="155"/>
                      </a:lnTo>
                      <a:lnTo>
                        <a:pt x="1199" y="167"/>
                      </a:lnTo>
                      <a:lnTo>
                        <a:pt x="1198" y="180"/>
                      </a:lnTo>
                      <a:lnTo>
                        <a:pt x="1197" y="191"/>
                      </a:lnTo>
                      <a:lnTo>
                        <a:pt x="1196" y="200"/>
                      </a:lnTo>
                      <a:lnTo>
                        <a:pt x="1194" y="209"/>
                      </a:lnTo>
                      <a:lnTo>
                        <a:pt x="1191" y="221"/>
                      </a:lnTo>
                      <a:lnTo>
                        <a:pt x="1188" y="232"/>
                      </a:lnTo>
                      <a:lnTo>
                        <a:pt x="1184" y="243"/>
                      </a:lnTo>
                      <a:lnTo>
                        <a:pt x="1180" y="253"/>
                      </a:lnTo>
                      <a:lnTo>
                        <a:pt x="1176" y="260"/>
                      </a:lnTo>
                      <a:lnTo>
                        <a:pt x="1170" y="270"/>
                      </a:lnTo>
                      <a:lnTo>
                        <a:pt x="1165" y="278"/>
                      </a:lnTo>
                      <a:lnTo>
                        <a:pt x="1160" y="284"/>
                      </a:lnTo>
                      <a:lnTo>
                        <a:pt x="1155" y="291"/>
                      </a:lnTo>
                      <a:lnTo>
                        <a:pt x="1148" y="297"/>
                      </a:lnTo>
                      <a:lnTo>
                        <a:pt x="1142" y="301"/>
                      </a:lnTo>
                      <a:lnTo>
                        <a:pt x="1135" y="306"/>
                      </a:lnTo>
                      <a:lnTo>
                        <a:pt x="1129" y="310"/>
                      </a:lnTo>
                      <a:lnTo>
                        <a:pt x="1122" y="313"/>
                      </a:lnTo>
                      <a:lnTo>
                        <a:pt x="1116" y="315"/>
                      </a:lnTo>
                      <a:lnTo>
                        <a:pt x="1108" y="316"/>
                      </a:lnTo>
                      <a:lnTo>
                        <a:pt x="1101" y="317"/>
                      </a:lnTo>
                    </a:path>
                  </a:pathLst>
                </a:custGeom>
                <a:solidFill>
                  <a:srgbClr val="C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sp>
              <p:nvSpPr>
                <p:cNvPr id="61" name="Oval 22"/>
                <p:cNvSpPr>
                  <a:spLocks noChangeArrowheads="1"/>
                </p:cNvSpPr>
                <p:nvPr/>
              </p:nvSpPr>
              <p:spPr bwMode="auto">
                <a:xfrm>
                  <a:off x="4313" y="1721"/>
                  <a:ext cx="202" cy="317"/>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2" name="Oval 23"/>
                <p:cNvSpPr>
                  <a:spLocks noChangeArrowheads="1"/>
                </p:cNvSpPr>
                <p:nvPr/>
              </p:nvSpPr>
              <p:spPr bwMode="auto">
                <a:xfrm>
                  <a:off x="4394" y="1857"/>
                  <a:ext cx="25" cy="4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30" name="Group 24"/>
              <p:cNvGrpSpPr>
                <a:grpSpLocks/>
              </p:cNvGrpSpPr>
              <p:nvPr/>
            </p:nvGrpSpPr>
            <p:grpSpPr bwMode="auto">
              <a:xfrm>
                <a:off x="3675" y="944"/>
                <a:ext cx="1301" cy="513"/>
                <a:chOff x="3675" y="944"/>
                <a:chExt cx="1301" cy="513"/>
              </a:xfrm>
            </p:grpSpPr>
            <p:sp>
              <p:nvSpPr>
                <p:cNvPr id="57" name="Freeform 25"/>
                <p:cNvSpPr>
                  <a:spLocks/>
                </p:cNvSpPr>
                <p:nvPr/>
              </p:nvSpPr>
              <p:spPr bwMode="auto">
                <a:xfrm>
                  <a:off x="3775" y="944"/>
                  <a:ext cx="1201" cy="513"/>
                </a:xfrm>
                <a:custGeom>
                  <a:avLst/>
                  <a:gdLst>
                    <a:gd name="T0" fmla="*/ 1102 w 1201"/>
                    <a:gd name="T1" fmla="*/ 317 h 513"/>
                    <a:gd name="T2" fmla="*/ 1 w 1201"/>
                    <a:gd name="T3" fmla="*/ 512 h 513"/>
                    <a:gd name="T4" fmla="*/ 0 w 1201"/>
                    <a:gd name="T5" fmla="*/ 195 h 513"/>
                    <a:gd name="T6" fmla="*/ 1101 w 1201"/>
                    <a:gd name="T7" fmla="*/ 0 h 513"/>
                    <a:gd name="T8" fmla="*/ 1108 w 1201"/>
                    <a:gd name="T9" fmla="*/ 0 h 513"/>
                    <a:gd name="T10" fmla="*/ 1113 w 1201"/>
                    <a:gd name="T11" fmla="*/ 1 h 513"/>
                    <a:gd name="T12" fmla="*/ 1120 w 1201"/>
                    <a:gd name="T13" fmla="*/ 3 h 513"/>
                    <a:gd name="T14" fmla="*/ 1125 w 1201"/>
                    <a:gd name="T15" fmla="*/ 5 h 513"/>
                    <a:gd name="T16" fmla="*/ 1131 w 1201"/>
                    <a:gd name="T17" fmla="*/ 8 h 513"/>
                    <a:gd name="T18" fmla="*/ 1137 w 1201"/>
                    <a:gd name="T19" fmla="*/ 11 h 513"/>
                    <a:gd name="T20" fmla="*/ 1144 w 1201"/>
                    <a:gd name="T21" fmla="*/ 16 h 513"/>
                    <a:gd name="T22" fmla="*/ 1151 w 1201"/>
                    <a:gd name="T23" fmla="*/ 23 h 513"/>
                    <a:gd name="T24" fmla="*/ 1157 w 1201"/>
                    <a:gd name="T25" fmla="*/ 28 h 513"/>
                    <a:gd name="T26" fmla="*/ 1161 w 1201"/>
                    <a:gd name="T27" fmla="*/ 33 h 513"/>
                    <a:gd name="T28" fmla="*/ 1165 w 1201"/>
                    <a:gd name="T29" fmla="*/ 38 h 513"/>
                    <a:gd name="T30" fmla="*/ 1169 w 1201"/>
                    <a:gd name="T31" fmla="*/ 45 h 513"/>
                    <a:gd name="T32" fmla="*/ 1174 w 1201"/>
                    <a:gd name="T33" fmla="*/ 51 h 513"/>
                    <a:gd name="T34" fmla="*/ 1177 w 1201"/>
                    <a:gd name="T35" fmla="*/ 58 h 513"/>
                    <a:gd name="T36" fmla="*/ 1181 w 1201"/>
                    <a:gd name="T37" fmla="*/ 65 h 513"/>
                    <a:gd name="T38" fmla="*/ 1184 w 1201"/>
                    <a:gd name="T39" fmla="*/ 74 h 513"/>
                    <a:gd name="T40" fmla="*/ 1188 w 1201"/>
                    <a:gd name="T41" fmla="*/ 83 h 513"/>
                    <a:gd name="T42" fmla="*/ 1190 w 1201"/>
                    <a:gd name="T43" fmla="*/ 90 h 513"/>
                    <a:gd name="T44" fmla="*/ 1192 w 1201"/>
                    <a:gd name="T45" fmla="*/ 96 h 513"/>
                    <a:gd name="T46" fmla="*/ 1194 w 1201"/>
                    <a:gd name="T47" fmla="*/ 103 h 513"/>
                    <a:gd name="T48" fmla="*/ 1195 w 1201"/>
                    <a:gd name="T49" fmla="*/ 110 h 513"/>
                    <a:gd name="T50" fmla="*/ 1197 w 1201"/>
                    <a:gd name="T51" fmla="*/ 118 h 513"/>
                    <a:gd name="T52" fmla="*/ 1199 w 1201"/>
                    <a:gd name="T53" fmla="*/ 131 h 513"/>
                    <a:gd name="T54" fmla="*/ 1200 w 1201"/>
                    <a:gd name="T55" fmla="*/ 143 h 513"/>
                    <a:gd name="T56" fmla="*/ 1200 w 1201"/>
                    <a:gd name="T57" fmla="*/ 155 h 513"/>
                    <a:gd name="T58" fmla="*/ 1200 w 1201"/>
                    <a:gd name="T59" fmla="*/ 167 h 513"/>
                    <a:gd name="T60" fmla="*/ 1199 w 1201"/>
                    <a:gd name="T61" fmla="*/ 179 h 513"/>
                    <a:gd name="T62" fmla="*/ 1198 w 1201"/>
                    <a:gd name="T63" fmla="*/ 190 h 513"/>
                    <a:gd name="T64" fmla="*/ 1197 w 1201"/>
                    <a:gd name="T65" fmla="*/ 200 h 513"/>
                    <a:gd name="T66" fmla="*/ 1195 w 1201"/>
                    <a:gd name="T67" fmla="*/ 209 h 513"/>
                    <a:gd name="T68" fmla="*/ 1192 w 1201"/>
                    <a:gd name="T69" fmla="*/ 221 h 513"/>
                    <a:gd name="T70" fmla="*/ 1189 w 1201"/>
                    <a:gd name="T71" fmla="*/ 232 h 513"/>
                    <a:gd name="T72" fmla="*/ 1185 w 1201"/>
                    <a:gd name="T73" fmla="*/ 243 h 513"/>
                    <a:gd name="T74" fmla="*/ 1180 w 1201"/>
                    <a:gd name="T75" fmla="*/ 253 h 513"/>
                    <a:gd name="T76" fmla="*/ 1177 w 1201"/>
                    <a:gd name="T77" fmla="*/ 260 h 513"/>
                    <a:gd name="T78" fmla="*/ 1171 w 1201"/>
                    <a:gd name="T79" fmla="*/ 270 h 513"/>
                    <a:gd name="T80" fmla="*/ 1165 w 1201"/>
                    <a:gd name="T81" fmla="*/ 277 h 513"/>
                    <a:gd name="T82" fmla="*/ 1161 w 1201"/>
                    <a:gd name="T83" fmla="*/ 284 h 513"/>
                    <a:gd name="T84" fmla="*/ 1155 w 1201"/>
                    <a:gd name="T85" fmla="*/ 291 h 513"/>
                    <a:gd name="T86" fmla="*/ 1149 w 1201"/>
                    <a:gd name="T87" fmla="*/ 296 h 513"/>
                    <a:gd name="T88" fmla="*/ 1143 w 1201"/>
                    <a:gd name="T89" fmla="*/ 301 h 513"/>
                    <a:gd name="T90" fmla="*/ 1136 w 1201"/>
                    <a:gd name="T91" fmla="*/ 306 h 513"/>
                    <a:gd name="T92" fmla="*/ 1130 w 1201"/>
                    <a:gd name="T93" fmla="*/ 310 h 513"/>
                    <a:gd name="T94" fmla="*/ 1122 w 1201"/>
                    <a:gd name="T95" fmla="*/ 313 h 513"/>
                    <a:gd name="T96" fmla="*/ 1117 w 1201"/>
                    <a:gd name="T97" fmla="*/ 314 h 513"/>
                    <a:gd name="T98" fmla="*/ 1109 w 1201"/>
                    <a:gd name="T99" fmla="*/ 316 h 513"/>
                    <a:gd name="T100" fmla="*/ 1102 w 1201"/>
                    <a:gd name="T101" fmla="*/ 31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1" h="513">
                      <a:moveTo>
                        <a:pt x="1102" y="317"/>
                      </a:moveTo>
                      <a:lnTo>
                        <a:pt x="1" y="512"/>
                      </a:lnTo>
                      <a:lnTo>
                        <a:pt x="0" y="195"/>
                      </a:lnTo>
                      <a:lnTo>
                        <a:pt x="1101" y="0"/>
                      </a:lnTo>
                      <a:lnTo>
                        <a:pt x="1108" y="0"/>
                      </a:lnTo>
                      <a:lnTo>
                        <a:pt x="1113" y="1"/>
                      </a:lnTo>
                      <a:lnTo>
                        <a:pt x="1120" y="3"/>
                      </a:lnTo>
                      <a:lnTo>
                        <a:pt x="1125" y="5"/>
                      </a:lnTo>
                      <a:lnTo>
                        <a:pt x="1131" y="8"/>
                      </a:lnTo>
                      <a:lnTo>
                        <a:pt x="1137" y="11"/>
                      </a:lnTo>
                      <a:lnTo>
                        <a:pt x="1144" y="16"/>
                      </a:lnTo>
                      <a:lnTo>
                        <a:pt x="1151" y="23"/>
                      </a:lnTo>
                      <a:lnTo>
                        <a:pt x="1157" y="28"/>
                      </a:lnTo>
                      <a:lnTo>
                        <a:pt x="1161" y="33"/>
                      </a:lnTo>
                      <a:lnTo>
                        <a:pt x="1165" y="38"/>
                      </a:lnTo>
                      <a:lnTo>
                        <a:pt x="1169" y="45"/>
                      </a:lnTo>
                      <a:lnTo>
                        <a:pt x="1174" y="51"/>
                      </a:lnTo>
                      <a:lnTo>
                        <a:pt x="1177" y="58"/>
                      </a:lnTo>
                      <a:lnTo>
                        <a:pt x="1181" y="65"/>
                      </a:lnTo>
                      <a:lnTo>
                        <a:pt x="1184" y="74"/>
                      </a:lnTo>
                      <a:lnTo>
                        <a:pt x="1188" y="83"/>
                      </a:lnTo>
                      <a:lnTo>
                        <a:pt x="1190" y="90"/>
                      </a:lnTo>
                      <a:lnTo>
                        <a:pt x="1192" y="96"/>
                      </a:lnTo>
                      <a:lnTo>
                        <a:pt x="1194" y="103"/>
                      </a:lnTo>
                      <a:lnTo>
                        <a:pt x="1195" y="110"/>
                      </a:lnTo>
                      <a:lnTo>
                        <a:pt x="1197" y="118"/>
                      </a:lnTo>
                      <a:lnTo>
                        <a:pt x="1199" y="131"/>
                      </a:lnTo>
                      <a:lnTo>
                        <a:pt x="1200" y="143"/>
                      </a:lnTo>
                      <a:lnTo>
                        <a:pt x="1200" y="155"/>
                      </a:lnTo>
                      <a:lnTo>
                        <a:pt x="1200" y="167"/>
                      </a:lnTo>
                      <a:lnTo>
                        <a:pt x="1199" y="179"/>
                      </a:lnTo>
                      <a:lnTo>
                        <a:pt x="1198" y="190"/>
                      </a:lnTo>
                      <a:lnTo>
                        <a:pt x="1197" y="200"/>
                      </a:lnTo>
                      <a:lnTo>
                        <a:pt x="1195" y="209"/>
                      </a:lnTo>
                      <a:lnTo>
                        <a:pt x="1192" y="221"/>
                      </a:lnTo>
                      <a:lnTo>
                        <a:pt x="1189" y="232"/>
                      </a:lnTo>
                      <a:lnTo>
                        <a:pt x="1185" y="243"/>
                      </a:lnTo>
                      <a:lnTo>
                        <a:pt x="1180" y="253"/>
                      </a:lnTo>
                      <a:lnTo>
                        <a:pt x="1177" y="260"/>
                      </a:lnTo>
                      <a:lnTo>
                        <a:pt x="1171" y="270"/>
                      </a:lnTo>
                      <a:lnTo>
                        <a:pt x="1165" y="277"/>
                      </a:lnTo>
                      <a:lnTo>
                        <a:pt x="1161" y="284"/>
                      </a:lnTo>
                      <a:lnTo>
                        <a:pt x="1155" y="291"/>
                      </a:lnTo>
                      <a:lnTo>
                        <a:pt x="1149" y="296"/>
                      </a:lnTo>
                      <a:lnTo>
                        <a:pt x="1143" y="301"/>
                      </a:lnTo>
                      <a:lnTo>
                        <a:pt x="1136" y="306"/>
                      </a:lnTo>
                      <a:lnTo>
                        <a:pt x="1130" y="310"/>
                      </a:lnTo>
                      <a:lnTo>
                        <a:pt x="1122" y="313"/>
                      </a:lnTo>
                      <a:lnTo>
                        <a:pt x="1117" y="314"/>
                      </a:lnTo>
                      <a:lnTo>
                        <a:pt x="1109" y="316"/>
                      </a:lnTo>
                      <a:lnTo>
                        <a:pt x="1102" y="317"/>
                      </a:lnTo>
                    </a:path>
                  </a:pathLst>
                </a:custGeom>
                <a:solidFill>
                  <a:srgbClr val="A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sp>
              <p:nvSpPr>
                <p:cNvPr id="58" name="Oval 26"/>
                <p:cNvSpPr>
                  <a:spLocks noChangeArrowheads="1"/>
                </p:cNvSpPr>
                <p:nvPr/>
              </p:nvSpPr>
              <p:spPr bwMode="auto">
                <a:xfrm>
                  <a:off x="3675" y="1139"/>
                  <a:ext cx="201" cy="316"/>
                </a:xfrm>
                <a:prstGeom prst="ellipse">
                  <a:avLst/>
                </a:prstGeom>
                <a:solidFill>
                  <a:srgbClr val="C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9" name="Oval 27"/>
                <p:cNvSpPr>
                  <a:spLocks noChangeArrowheads="1"/>
                </p:cNvSpPr>
                <p:nvPr/>
              </p:nvSpPr>
              <p:spPr bwMode="auto">
                <a:xfrm>
                  <a:off x="3754" y="1273"/>
                  <a:ext cx="25" cy="4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31" name="Group 28"/>
              <p:cNvGrpSpPr>
                <a:grpSpLocks/>
              </p:cNvGrpSpPr>
              <p:nvPr/>
            </p:nvGrpSpPr>
            <p:grpSpPr bwMode="auto">
              <a:xfrm>
                <a:off x="3874" y="1027"/>
                <a:ext cx="1301" cy="514"/>
                <a:chOff x="3874" y="1027"/>
                <a:chExt cx="1301" cy="514"/>
              </a:xfrm>
            </p:grpSpPr>
            <p:sp>
              <p:nvSpPr>
                <p:cNvPr id="54" name="Freeform 29"/>
                <p:cNvSpPr>
                  <a:spLocks/>
                </p:cNvSpPr>
                <p:nvPr/>
              </p:nvSpPr>
              <p:spPr bwMode="auto">
                <a:xfrm>
                  <a:off x="3974" y="1027"/>
                  <a:ext cx="1201" cy="514"/>
                </a:xfrm>
                <a:custGeom>
                  <a:avLst/>
                  <a:gdLst>
                    <a:gd name="T0" fmla="*/ 1102 w 1201"/>
                    <a:gd name="T1" fmla="*/ 317 h 514"/>
                    <a:gd name="T2" fmla="*/ 1 w 1201"/>
                    <a:gd name="T3" fmla="*/ 513 h 514"/>
                    <a:gd name="T4" fmla="*/ 0 w 1201"/>
                    <a:gd name="T5" fmla="*/ 195 h 514"/>
                    <a:gd name="T6" fmla="*/ 1101 w 1201"/>
                    <a:gd name="T7" fmla="*/ 0 h 514"/>
                    <a:gd name="T8" fmla="*/ 1107 w 1201"/>
                    <a:gd name="T9" fmla="*/ 1 h 514"/>
                    <a:gd name="T10" fmla="*/ 1113 w 1201"/>
                    <a:gd name="T11" fmla="*/ 2 h 514"/>
                    <a:gd name="T12" fmla="*/ 1120 w 1201"/>
                    <a:gd name="T13" fmla="*/ 4 h 514"/>
                    <a:gd name="T14" fmla="*/ 1125 w 1201"/>
                    <a:gd name="T15" fmla="*/ 6 h 514"/>
                    <a:gd name="T16" fmla="*/ 1130 w 1201"/>
                    <a:gd name="T17" fmla="*/ 9 h 514"/>
                    <a:gd name="T18" fmla="*/ 1137 w 1201"/>
                    <a:gd name="T19" fmla="*/ 12 h 514"/>
                    <a:gd name="T20" fmla="*/ 1144 w 1201"/>
                    <a:gd name="T21" fmla="*/ 17 h 514"/>
                    <a:gd name="T22" fmla="*/ 1151 w 1201"/>
                    <a:gd name="T23" fmla="*/ 23 h 514"/>
                    <a:gd name="T24" fmla="*/ 1156 w 1201"/>
                    <a:gd name="T25" fmla="*/ 29 h 514"/>
                    <a:gd name="T26" fmla="*/ 1161 w 1201"/>
                    <a:gd name="T27" fmla="*/ 34 h 514"/>
                    <a:gd name="T28" fmla="*/ 1165 w 1201"/>
                    <a:gd name="T29" fmla="*/ 39 h 514"/>
                    <a:gd name="T30" fmla="*/ 1169 w 1201"/>
                    <a:gd name="T31" fmla="*/ 45 h 514"/>
                    <a:gd name="T32" fmla="*/ 1174 w 1201"/>
                    <a:gd name="T33" fmla="*/ 52 h 514"/>
                    <a:gd name="T34" fmla="*/ 1177 w 1201"/>
                    <a:gd name="T35" fmla="*/ 59 h 514"/>
                    <a:gd name="T36" fmla="*/ 1181 w 1201"/>
                    <a:gd name="T37" fmla="*/ 66 h 514"/>
                    <a:gd name="T38" fmla="*/ 1184 w 1201"/>
                    <a:gd name="T39" fmla="*/ 74 h 514"/>
                    <a:gd name="T40" fmla="*/ 1188 w 1201"/>
                    <a:gd name="T41" fmla="*/ 84 h 514"/>
                    <a:gd name="T42" fmla="*/ 1190 w 1201"/>
                    <a:gd name="T43" fmla="*/ 91 h 514"/>
                    <a:gd name="T44" fmla="*/ 1192 w 1201"/>
                    <a:gd name="T45" fmla="*/ 97 h 514"/>
                    <a:gd name="T46" fmla="*/ 1194 w 1201"/>
                    <a:gd name="T47" fmla="*/ 103 h 514"/>
                    <a:gd name="T48" fmla="*/ 1195 w 1201"/>
                    <a:gd name="T49" fmla="*/ 110 h 514"/>
                    <a:gd name="T50" fmla="*/ 1197 w 1201"/>
                    <a:gd name="T51" fmla="*/ 119 h 514"/>
                    <a:gd name="T52" fmla="*/ 1199 w 1201"/>
                    <a:gd name="T53" fmla="*/ 132 h 514"/>
                    <a:gd name="T54" fmla="*/ 1200 w 1201"/>
                    <a:gd name="T55" fmla="*/ 144 h 514"/>
                    <a:gd name="T56" fmla="*/ 1200 w 1201"/>
                    <a:gd name="T57" fmla="*/ 156 h 514"/>
                    <a:gd name="T58" fmla="*/ 1200 w 1201"/>
                    <a:gd name="T59" fmla="*/ 167 h 514"/>
                    <a:gd name="T60" fmla="*/ 1199 w 1201"/>
                    <a:gd name="T61" fmla="*/ 180 h 514"/>
                    <a:gd name="T62" fmla="*/ 1198 w 1201"/>
                    <a:gd name="T63" fmla="*/ 191 h 514"/>
                    <a:gd name="T64" fmla="*/ 1196 w 1201"/>
                    <a:gd name="T65" fmla="*/ 200 h 514"/>
                    <a:gd name="T66" fmla="*/ 1194 w 1201"/>
                    <a:gd name="T67" fmla="*/ 210 h 514"/>
                    <a:gd name="T68" fmla="*/ 1191 w 1201"/>
                    <a:gd name="T69" fmla="*/ 222 h 514"/>
                    <a:gd name="T70" fmla="*/ 1188 w 1201"/>
                    <a:gd name="T71" fmla="*/ 233 h 514"/>
                    <a:gd name="T72" fmla="*/ 1184 w 1201"/>
                    <a:gd name="T73" fmla="*/ 244 h 514"/>
                    <a:gd name="T74" fmla="*/ 1180 w 1201"/>
                    <a:gd name="T75" fmla="*/ 254 h 514"/>
                    <a:gd name="T76" fmla="*/ 1177 w 1201"/>
                    <a:gd name="T77" fmla="*/ 261 h 514"/>
                    <a:gd name="T78" fmla="*/ 1171 w 1201"/>
                    <a:gd name="T79" fmla="*/ 270 h 514"/>
                    <a:gd name="T80" fmla="*/ 1165 w 1201"/>
                    <a:gd name="T81" fmla="*/ 278 h 514"/>
                    <a:gd name="T82" fmla="*/ 1161 w 1201"/>
                    <a:gd name="T83" fmla="*/ 284 h 514"/>
                    <a:gd name="T84" fmla="*/ 1155 w 1201"/>
                    <a:gd name="T85" fmla="*/ 292 h 514"/>
                    <a:gd name="T86" fmla="*/ 1149 w 1201"/>
                    <a:gd name="T87" fmla="*/ 297 h 514"/>
                    <a:gd name="T88" fmla="*/ 1143 w 1201"/>
                    <a:gd name="T89" fmla="*/ 302 h 514"/>
                    <a:gd name="T90" fmla="*/ 1136 w 1201"/>
                    <a:gd name="T91" fmla="*/ 306 h 514"/>
                    <a:gd name="T92" fmla="*/ 1129 w 1201"/>
                    <a:gd name="T93" fmla="*/ 310 h 514"/>
                    <a:gd name="T94" fmla="*/ 1122 w 1201"/>
                    <a:gd name="T95" fmla="*/ 314 h 514"/>
                    <a:gd name="T96" fmla="*/ 1117 w 1201"/>
                    <a:gd name="T97" fmla="*/ 315 h 514"/>
                    <a:gd name="T98" fmla="*/ 1109 w 1201"/>
                    <a:gd name="T99" fmla="*/ 317 h 514"/>
                    <a:gd name="T100" fmla="*/ 1102 w 1201"/>
                    <a:gd name="T101" fmla="*/ 31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1" h="514">
                      <a:moveTo>
                        <a:pt x="1102" y="317"/>
                      </a:moveTo>
                      <a:lnTo>
                        <a:pt x="1" y="513"/>
                      </a:lnTo>
                      <a:lnTo>
                        <a:pt x="0" y="195"/>
                      </a:lnTo>
                      <a:lnTo>
                        <a:pt x="1101" y="0"/>
                      </a:lnTo>
                      <a:lnTo>
                        <a:pt x="1107" y="1"/>
                      </a:lnTo>
                      <a:lnTo>
                        <a:pt x="1113" y="2"/>
                      </a:lnTo>
                      <a:lnTo>
                        <a:pt x="1120" y="4"/>
                      </a:lnTo>
                      <a:lnTo>
                        <a:pt x="1125" y="6"/>
                      </a:lnTo>
                      <a:lnTo>
                        <a:pt x="1130" y="9"/>
                      </a:lnTo>
                      <a:lnTo>
                        <a:pt x="1137" y="12"/>
                      </a:lnTo>
                      <a:lnTo>
                        <a:pt x="1144" y="17"/>
                      </a:lnTo>
                      <a:lnTo>
                        <a:pt x="1151" y="23"/>
                      </a:lnTo>
                      <a:lnTo>
                        <a:pt x="1156" y="29"/>
                      </a:lnTo>
                      <a:lnTo>
                        <a:pt x="1161" y="34"/>
                      </a:lnTo>
                      <a:lnTo>
                        <a:pt x="1165" y="39"/>
                      </a:lnTo>
                      <a:lnTo>
                        <a:pt x="1169" y="45"/>
                      </a:lnTo>
                      <a:lnTo>
                        <a:pt x="1174" y="52"/>
                      </a:lnTo>
                      <a:lnTo>
                        <a:pt x="1177" y="59"/>
                      </a:lnTo>
                      <a:lnTo>
                        <a:pt x="1181" y="66"/>
                      </a:lnTo>
                      <a:lnTo>
                        <a:pt x="1184" y="74"/>
                      </a:lnTo>
                      <a:lnTo>
                        <a:pt x="1188" y="84"/>
                      </a:lnTo>
                      <a:lnTo>
                        <a:pt x="1190" y="91"/>
                      </a:lnTo>
                      <a:lnTo>
                        <a:pt x="1192" y="97"/>
                      </a:lnTo>
                      <a:lnTo>
                        <a:pt x="1194" y="103"/>
                      </a:lnTo>
                      <a:lnTo>
                        <a:pt x="1195" y="110"/>
                      </a:lnTo>
                      <a:lnTo>
                        <a:pt x="1197" y="119"/>
                      </a:lnTo>
                      <a:lnTo>
                        <a:pt x="1199" y="132"/>
                      </a:lnTo>
                      <a:lnTo>
                        <a:pt x="1200" y="144"/>
                      </a:lnTo>
                      <a:lnTo>
                        <a:pt x="1200" y="156"/>
                      </a:lnTo>
                      <a:lnTo>
                        <a:pt x="1200" y="167"/>
                      </a:lnTo>
                      <a:lnTo>
                        <a:pt x="1199" y="180"/>
                      </a:lnTo>
                      <a:lnTo>
                        <a:pt x="1198" y="191"/>
                      </a:lnTo>
                      <a:lnTo>
                        <a:pt x="1196" y="200"/>
                      </a:lnTo>
                      <a:lnTo>
                        <a:pt x="1194" y="210"/>
                      </a:lnTo>
                      <a:lnTo>
                        <a:pt x="1191" y="222"/>
                      </a:lnTo>
                      <a:lnTo>
                        <a:pt x="1188" y="233"/>
                      </a:lnTo>
                      <a:lnTo>
                        <a:pt x="1184" y="244"/>
                      </a:lnTo>
                      <a:lnTo>
                        <a:pt x="1180" y="254"/>
                      </a:lnTo>
                      <a:lnTo>
                        <a:pt x="1177" y="261"/>
                      </a:lnTo>
                      <a:lnTo>
                        <a:pt x="1171" y="270"/>
                      </a:lnTo>
                      <a:lnTo>
                        <a:pt x="1165" y="278"/>
                      </a:lnTo>
                      <a:lnTo>
                        <a:pt x="1161" y="284"/>
                      </a:lnTo>
                      <a:lnTo>
                        <a:pt x="1155" y="292"/>
                      </a:lnTo>
                      <a:lnTo>
                        <a:pt x="1149" y="297"/>
                      </a:lnTo>
                      <a:lnTo>
                        <a:pt x="1143" y="302"/>
                      </a:lnTo>
                      <a:lnTo>
                        <a:pt x="1136" y="306"/>
                      </a:lnTo>
                      <a:lnTo>
                        <a:pt x="1129" y="310"/>
                      </a:lnTo>
                      <a:lnTo>
                        <a:pt x="1122" y="314"/>
                      </a:lnTo>
                      <a:lnTo>
                        <a:pt x="1117" y="315"/>
                      </a:lnTo>
                      <a:lnTo>
                        <a:pt x="1109" y="317"/>
                      </a:lnTo>
                      <a:lnTo>
                        <a:pt x="1102" y="317"/>
                      </a:lnTo>
                    </a:path>
                  </a:pathLst>
                </a:custGeom>
                <a:solidFill>
                  <a:srgbClr val="A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sp>
              <p:nvSpPr>
                <p:cNvPr id="55" name="Oval 30"/>
                <p:cNvSpPr>
                  <a:spLocks noChangeArrowheads="1"/>
                </p:cNvSpPr>
                <p:nvPr/>
              </p:nvSpPr>
              <p:spPr bwMode="auto">
                <a:xfrm>
                  <a:off x="3874" y="1223"/>
                  <a:ext cx="201" cy="316"/>
                </a:xfrm>
                <a:prstGeom prst="ellipse">
                  <a:avLst/>
                </a:prstGeom>
                <a:solidFill>
                  <a:srgbClr val="E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6" name="Oval 31"/>
                <p:cNvSpPr>
                  <a:spLocks noChangeArrowheads="1"/>
                </p:cNvSpPr>
                <p:nvPr/>
              </p:nvSpPr>
              <p:spPr bwMode="auto">
                <a:xfrm>
                  <a:off x="3952" y="1355"/>
                  <a:ext cx="25" cy="39"/>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32" name="Group 32"/>
              <p:cNvGrpSpPr>
                <a:grpSpLocks/>
              </p:cNvGrpSpPr>
              <p:nvPr/>
            </p:nvGrpSpPr>
            <p:grpSpPr bwMode="auto">
              <a:xfrm>
                <a:off x="4071" y="1115"/>
                <a:ext cx="1301" cy="514"/>
                <a:chOff x="4071" y="1115"/>
                <a:chExt cx="1301" cy="514"/>
              </a:xfrm>
            </p:grpSpPr>
            <p:sp>
              <p:nvSpPr>
                <p:cNvPr id="51" name="Freeform 33"/>
                <p:cNvSpPr>
                  <a:spLocks/>
                </p:cNvSpPr>
                <p:nvPr/>
              </p:nvSpPr>
              <p:spPr bwMode="auto">
                <a:xfrm>
                  <a:off x="4171" y="1115"/>
                  <a:ext cx="1201" cy="514"/>
                </a:xfrm>
                <a:custGeom>
                  <a:avLst/>
                  <a:gdLst>
                    <a:gd name="T0" fmla="*/ 1101 w 1201"/>
                    <a:gd name="T1" fmla="*/ 317 h 514"/>
                    <a:gd name="T2" fmla="*/ 0 w 1201"/>
                    <a:gd name="T3" fmla="*/ 513 h 514"/>
                    <a:gd name="T4" fmla="*/ 0 w 1201"/>
                    <a:gd name="T5" fmla="*/ 195 h 514"/>
                    <a:gd name="T6" fmla="*/ 1101 w 1201"/>
                    <a:gd name="T7" fmla="*/ 0 h 514"/>
                    <a:gd name="T8" fmla="*/ 1107 w 1201"/>
                    <a:gd name="T9" fmla="*/ 1 h 514"/>
                    <a:gd name="T10" fmla="*/ 1112 w 1201"/>
                    <a:gd name="T11" fmla="*/ 2 h 514"/>
                    <a:gd name="T12" fmla="*/ 1119 w 1201"/>
                    <a:gd name="T13" fmla="*/ 4 h 514"/>
                    <a:gd name="T14" fmla="*/ 1125 w 1201"/>
                    <a:gd name="T15" fmla="*/ 6 h 514"/>
                    <a:gd name="T16" fmla="*/ 1130 w 1201"/>
                    <a:gd name="T17" fmla="*/ 8 h 514"/>
                    <a:gd name="T18" fmla="*/ 1136 w 1201"/>
                    <a:gd name="T19" fmla="*/ 12 h 514"/>
                    <a:gd name="T20" fmla="*/ 1144 w 1201"/>
                    <a:gd name="T21" fmla="*/ 17 h 514"/>
                    <a:gd name="T22" fmla="*/ 1151 w 1201"/>
                    <a:gd name="T23" fmla="*/ 23 h 514"/>
                    <a:gd name="T24" fmla="*/ 1156 w 1201"/>
                    <a:gd name="T25" fmla="*/ 29 h 514"/>
                    <a:gd name="T26" fmla="*/ 1161 w 1201"/>
                    <a:gd name="T27" fmla="*/ 34 h 514"/>
                    <a:gd name="T28" fmla="*/ 1165 w 1201"/>
                    <a:gd name="T29" fmla="*/ 39 h 514"/>
                    <a:gd name="T30" fmla="*/ 1169 w 1201"/>
                    <a:gd name="T31" fmla="*/ 45 h 514"/>
                    <a:gd name="T32" fmla="*/ 1173 w 1201"/>
                    <a:gd name="T33" fmla="*/ 52 h 514"/>
                    <a:gd name="T34" fmla="*/ 1177 w 1201"/>
                    <a:gd name="T35" fmla="*/ 59 h 514"/>
                    <a:gd name="T36" fmla="*/ 1180 w 1201"/>
                    <a:gd name="T37" fmla="*/ 66 h 514"/>
                    <a:gd name="T38" fmla="*/ 1184 w 1201"/>
                    <a:gd name="T39" fmla="*/ 74 h 514"/>
                    <a:gd name="T40" fmla="*/ 1187 w 1201"/>
                    <a:gd name="T41" fmla="*/ 84 h 514"/>
                    <a:gd name="T42" fmla="*/ 1190 w 1201"/>
                    <a:gd name="T43" fmla="*/ 91 h 514"/>
                    <a:gd name="T44" fmla="*/ 1192 w 1201"/>
                    <a:gd name="T45" fmla="*/ 97 h 514"/>
                    <a:gd name="T46" fmla="*/ 1193 w 1201"/>
                    <a:gd name="T47" fmla="*/ 103 h 514"/>
                    <a:gd name="T48" fmla="*/ 1195 w 1201"/>
                    <a:gd name="T49" fmla="*/ 110 h 514"/>
                    <a:gd name="T50" fmla="*/ 1197 w 1201"/>
                    <a:gd name="T51" fmla="*/ 119 h 514"/>
                    <a:gd name="T52" fmla="*/ 1198 w 1201"/>
                    <a:gd name="T53" fmla="*/ 132 h 514"/>
                    <a:gd name="T54" fmla="*/ 1200 w 1201"/>
                    <a:gd name="T55" fmla="*/ 144 h 514"/>
                    <a:gd name="T56" fmla="*/ 1200 w 1201"/>
                    <a:gd name="T57" fmla="*/ 156 h 514"/>
                    <a:gd name="T58" fmla="*/ 1200 w 1201"/>
                    <a:gd name="T59" fmla="*/ 167 h 514"/>
                    <a:gd name="T60" fmla="*/ 1199 w 1201"/>
                    <a:gd name="T61" fmla="*/ 180 h 514"/>
                    <a:gd name="T62" fmla="*/ 1197 w 1201"/>
                    <a:gd name="T63" fmla="*/ 191 h 514"/>
                    <a:gd name="T64" fmla="*/ 1196 w 1201"/>
                    <a:gd name="T65" fmla="*/ 200 h 514"/>
                    <a:gd name="T66" fmla="*/ 1194 w 1201"/>
                    <a:gd name="T67" fmla="*/ 210 h 514"/>
                    <a:gd name="T68" fmla="*/ 1191 w 1201"/>
                    <a:gd name="T69" fmla="*/ 222 h 514"/>
                    <a:gd name="T70" fmla="*/ 1188 w 1201"/>
                    <a:gd name="T71" fmla="*/ 233 h 514"/>
                    <a:gd name="T72" fmla="*/ 1184 w 1201"/>
                    <a:gd name="T73" fmla="*/ 244 h 514"/>
                    <a:gd name="T74" fmla="*/ 1180 w 1201"/>
                    <a:gd name="T75" fmla="*/ 254 h 514"/>
                    <a:gd name="T76" fmla="*/ 1176 w 1201"/>
                    <a:gd name="T77" fmla="*/ 261 h 514"/>
                    <a:gd name="T78" fmla="*/ 1171 w 1201"/>
                    <a:gd name="T79" fmla="*/ 270 h 514"/>
                    <a:gd name="T80" fmla="*/ 1165 w 1201"/>
                    <a:gd name="T81" fmla="*/ 278 h 514"/>
                    <a:gd name="T82" fmla="*/ 1161 w 1201"/>
                    <a:gd name="T83" fmla="*/ 284 h 514"/>
                    <a:gd name="T84" fmla="*/ 1155 w 1201"/>
                    <a:gd name="T85" fmla="*/ 292 h 514"/>
                    <a:gd name="T86" fmla="*/ 1149 w 1201"/>
                    <a:gd name="T87" fmla="*/ 297 h 514"/>
                    <a:gd name="T88" fmla="*/ 1142 w 1201"/>
                    <a:gd name="T89" fmla="*/ 302 h 514"/>
                    <a:gd name="T90" fmla="*/ 1135 w 1201"/>
                    <a:gd name="T91" fmla="*/ 306 h 514"/>
                    <a:gd name="T92" fmla="*/ 1129 w 1201"/>
                    <a:gd name="T93" fmla="*/ 310 h 514"/>
                    <a:gd name="T94" fmla="*/ 1122 w 1201"/>
                    <a:gd name="T95" fmla="*/ 314 h 514"/>
                    <a:gd name="T96" fmla="*/ 1116 w 1201"/>
                    <a:gd name="T97" fmla="*/ 315 h 514"/>
                    <a:gd name="T98" fmla="*/ 1109 w 1201"/>
                    <a:gd name="T99" fmla="*/ 317 h 514"/>
                    <a:gd name="T100" fmla="*/ 1101 w 1201"/>
                    <a:gd name="T101" fmla="*/ 31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1" h="514">
                      <a:moveTo>
                        <a:pt x="1101" y="317"/>
                      </a:moveTo>
                      <a:lnTo>
                        <a:pt x="0" y="513"/>
                      </a:lnTo>
                      <a:lnTo>
                        <a:pt x="0" y="195"/>
                      </a:lnTo>
                      <a:lnTo>
                        <a:pt x="1101" y="0"/>
                      </a:lnTo>
                      <a:lnTo>
                        <a:pt x="1107" y="1"/>
                      </a:lnTo>
                      <a:lnTo>
                        <a:pt x="1112" y="2"/>
                      </a:lnTo>
                      <a:lnTo>
                        <a:pt x="1119" y="4"/>
                      </a:lnTo>
                      <a:lnTo>
                        <a:pt x="1125" y="6"/>
                      </a:lnTo>
                      <a:lnTo>
                        <a:pt x="1130" y="8"/>
                      </a:lnTo>
                      <a:lnTo>
                        <a:pt x="1136" y="12"/>
                      </a:lnTo>
                      <a:lnTo>
                        <a:pt x="1144" y="17"/>
                      </a:lnTo>
                      <a:lnTo>
                        <a:pt x="1151" y="23"/>
                      </a:lnTo>
                      <a:lnTo>
                        <a:pt x="1156" y="29"/>
                      </a:lnTo>
                      <a:lnTo>
                        <a:pt x="1161" y="34"/>
                      </a:lnTo>
                      <a:lnTo>
                        <a:pt x="1165" y="39"/>
                      </a:lnTo>
                      <a:lnTo>
                        <a:pt x="1169" y="45"/>
                      </a:lnTo>
                      <a:lnTo>
                        <a:pt x="1173" y="52"/>
                      </a:lnTo>
                      <a:lnTo>
                        <a:pt x="1177" y="59"/>
                      </a:lnTo>
                      <a:lnTo>
                        <a:pt x="1180" y="66"/>
                      </a:lnTo>
                      <a:lnTo>
                        <a:pt x="1184" y="74"/>
                      </a:lnTo>
                      <a:lnTo>
                        <a:pt x="1187" y="84"/>
                      </a:lnTo>
                      <a:lnTo>
                        <a:pt x="1190" y="91"/>
                      </a:lnTo>
                      <a:lnTo>
                        <a:pt x="1192" y="97"/>
                      </a:lnTo>
                      <a:lnTo>
                        <a:pt x="1193" y="103"/>
                      </a:lnTo>
                      <a:lnTo>
                        <a:pt x="1195" y="110"/>
                      </a:lnTo>
                      <a:lnTo>
                        <a:pt x="1197" y="119"/>
                      </a:lnTo>
                      <a:lnTo>
                        <a:pt x="1198" y="132"/>
                      </a:lnTo>
                      <a:lnTo>
                        <a:pt x="1200" y="144"/>
                      </a:lnTo>
                      <a:lnTo>
                        <a:pt x="1200" y="156"/>
                      </a:lnTo>
                      <a:lnTo>
                        <a:pt x="1200" y="167"/>
                      </a:lnTo>
                      <a:lnTo>
                        <a:pt x="1199" y="180"/>
                      </a:lnTo>
                      <a:lnTo>
                        <a:pt x="1197" y="191"/>
                      </a:lnTo>
                      <a:lnTo>
                        <a:pt x="1196" y="200"/>
                      </a:lnTo>
                      <a:lnTo>
                        <a:pt x="1194" y="210"/>
                      </a:lnTo>
                      <a:lnTo>
                        <a:pt x="1191" y="222"/>
                      </a:lnTo>
                      <a:lnTo>
                        <a:pt x="1188" y="233"/>
                      </a:lnTo>
                      <a:lnTo>
                        <a:pt x="1184" y="244"/>
                      </a:lnTo>
                      <a:lnTo>
                        <a:pt x="1180" y="254"/>
                      </a:lnTo>
                      <a:lnTo>
                        <a:pt x="1176" y="261"/>
                      </a:lnTo>
                      <a:lnTo>
                        <a:pt x="1171" y="270"/>
                      </a:lnTo>
                      <a:lnTo>
                        <a:pt x="1165" y="278"/>
                      </a:lnTo>
                      <a:lnTo>
                        <a:pt x="1161" y="284"/>
                      </a:lnTo>
                      <a:lnTo>
                        <a:pt x="1155" y="292"/>
                      </a:lnTo>
                      <a:lnTo>
                        <a:pt x="1149" y="297"/>
                      </a:lnTo>
                      <a:lnTo>
                        <a:pt x="1142" y="302"/>
                      </a:lnTo>
                      <a:lnTo>
                        <a:pt x="1135" y="306"/>
                      </a:lnTo>
                      <a:lnTo>
                        <a:pt x="1129" y="310"/>
                      </a:lnTo>
                      <a:lnTo>
                        <a:pt x="1122" y="314"/>
                      </a:lnTo>
                      <a:lnTo>
                        <a:pt x="1116" y="315"/>
                      </a:lnTo>
                      <a:lnTo>
                        <a:pt x="1109" y="317"/>
                      </a:lnTo>
                      <a:lnTo>
                        <a:pt x="1101" y="317"/>
                      </a:lnTo>
                    </a:path>
                  </a:pathLst>
                </a:custGeom>
                <a:solidFill>
                  <a:srgbClr val="A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sp>
              <p:nvSpPr>
                <p:cNvPr id="52" name="Oval 34"/>
                <p:cNvSpPr>
                  <a:spLocks noChangeArrowheads="1"/>
                </p:cNvSpPr>
                <p:nvPr/>
              </p:nvSpPr>
              <p:spPr bwMode="auto">
                <a:xfrm>
                  <a:off x="4071" y="1311"/>
                  <a:ext cx="201" cy="316"/>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3" name="Oval 35"/>
                <p:cNvSpPr>
                  <a:spLocks noChangeArrowheads="1"/>
                </p:cNvSpPr>
                <p:nvPr/>
              </p:nvSpPr>
              <p:spPr bwMode="auto">
                <a:xfrm>
                  <a:off x="4149" y="1452"/>
                  <a:ext cx="26" cy="4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33" name="Freeform 36"/>
              <p:cNvSpPr>
                <a:spLocks/>
              </p:cNvSpPr>
              <p:nvPr/>
            </p:nvSpPr>
            <p:spPr bwMode="auto">
              <a:xfrm>
                <a:off x="624" y="1455"/>
                <a:ext cx="3549" cy="906"/>
              </a:xfrm>
              <a:custGeom>
                <a:avLst/>
                <a:gdLst>
                  <a:gd name="T0" fmla="*/ 3466 w 3549"/>
                  <a:gd name="T1" fmla="*/ 6 h 906"/>
                  <a:gd name="T2" fmla="*/ 3352 w 3549"/>
                  <a:gd name="T3" fmla="*/ 18 h 906"/>
                  <a:gd name="T4" fmla="*/ 3125 w 3549"/>
                  <a:gd name="T5" fmla="*/ 44 h 906"/>
                  <a:gd name="T6" fmla="*/ 2881 w 3549"/>
                  <a:gd name="T7" fmla="*/ 80 h 906"/>
                  <a:gd name="T8" fmla="*/ 2700 w 3549"/>
                  <a:gd name="T9" fmla="*/ 113 h 906"/>
                  <a:gd name="T10" fmla="*/ 2525 w 3549"/>
                  <a:gd name="T11" fmla="*/ 157 h 906"/>
                  <a:gd name="T12" fmla="*/ 2378 w 3549"/>
                  <a:gd name="T13" fmla="*/ 208 h 906"/>
                  <a:gd name="T14" fmla="*/ 2211 w 3549"/>
                  <a:gd name="T15" fmla="*/ 268 h 906"/>
                  <a:gd name="T16" fmla="*/ 2077 w 3549"/>
                  <a:gd name="T17" fmla="*/ 321 h 906"/>
                  <a:gd name="T18" fmla="*/ 1917 w 3549"/>
                  <a:gd name="T19" fmla="*/ 395 h 906"/>
                  <a:gd name="T20" fmla="*/ 1768 w 3549"/>
                  <a:gd name="T21" fmla="*/ 492 h 906"/>
                  <a:gd name="T22" fmla="*/ 1626 w 3549"/>
                  <a:gd name="T23" fmla="*/ 602 h 906"/>
                  <a:gd name="T24" fmla="*/ 1549 w 3549"/>
                  <a:gd name="T25" fmla="*/ 673 h 906"/>
                  <a:gd name="T26" fmla="*/ 1487 w 3549"/>
                  <a:gd name="T27" fmla="*/ 743 h 906"/>
                  <a:gd name="T28" fmla="*/ 1438 w 3549"/>
                  <a:gd name="T29" fmla="*/ 788 h 906"/>
                  <a:gd name="T30" fmla="*/ 1345 w 3549"/>
                  <a:gd name="T31" fmla="*/ 828 h 906"/>
                  <a:gd name="T32" fmla="*/ 1180 w 3549"/>
                  <a:gd name="T33" fmla="*/ 859 h 906"/>
                  <a:gd name="T34" fmla="*/ 953 w 3549"/>
                  <a:gd name="T35" fmla="*/ 876 h 906"/>
                  <a:gd name="T36" fmla="*/ 719 w 3549"/>
                  <a:gd name="T37" fmla="*/ 871 h 906"/>
                  <a:gd name="T38" fmla="*/ 443 w 3549"/>
                  <a:gd name="T39" fmla="*/ 846 h 906"/>
                  <a:gd name="T40" fmla="*/ 183 w 3549"/>
                  <a:gd name="T41" fmla="*/ 815 h 906"/>
                  <a:gd name="T42" fmla="*/ 0 w 3549"/>
                  <a:gd name="T43" fmla="*/ 808 h 906"/>
                  <a:gd name="T44" fmla="*/ 289 w 3549"/>
                  <a:gd name="T45" fmla="*/ 858 h 906"/>
                  <a:gd name="T46" fmla="*/ 603 w 3549"/>
                  <a:gd name="T47" fmla="*/ 889 h 906"/>
                  <a:gd name="T48" fmla="*/ 845 w 3549"/>
                  <a:gd name="T49" fmla="*/ 905 h 906"/>
                  <a:gd name="T50" fmla="*/ 1062 w 3549"/>
                  <a:gd name="T51" fmla="*/ 900 h 906"/>
                  <a:gd name="T52" fmla="*/ 1237 w 3549"/>
                  <a:gd name="T53" fmla="*/ 883 h 906"/>
                  <a:gd name="T54" fmla="*/ 1394 w 3549"/>
                  <a:gd name="T55" fmla="*/ 850 h 906"/>
                  <a:gd name="T56" fmla="*/ 1502 w 3549"/>
                  <a:gd name="T57" fmla="*/ 801 h 906"/>
                  <a:gd name="T58" fmla="*/ 1579 w 3549"/>
                  <a:gd name="T59" fmla="*/ 716 h 906"/>
                  <a:gd name="T60" fmla="*/ 1659 w 3549"/>
                  <a:gd name="T61" fmla="*/ 635 h 906"/>
                  <a:gd name="T62" fmla="*/ 1775 w 3549"/>
                  <a:gd name="T63" fmla="*/ 542 h 906"/>
                  <a:gd name="T64" fmla="*/ 1922 w 3549"/>
                  <a:gd name="T65" fmla="*/ 439 h 906"/>
                  <a:gd name="T66" fmla="*/ 2056 w 3549"/>
                  <a:gd name="T67" fmla="*/ 367 h 906"/>
                  <a:gd name="T68" fmla="*/ 2221 w 3549"/>
                  <a:gd name="T69" fmla="*/ 298 h 906"/>
                  <a:gd name="T70" fmla="*/ 2391 w 3549"/>
                  <a:gd name="T71" fmla="*/ 237 h 906"/>
                  <a:gd name="T72" fmla="*/ 2577 w 3549"/>
                  <a:gd name="T73" fmla="*/ 176 h 906"/>
                  <a:gd name="T74" fmla="*/ 2796 w 3549"/>
                  <a:gd name="T75" fmla="*/ 126 h 906"/>
                  <a:gd name="T76" fmla="*/ 3076 w 3549"/>
                  <a:gd name="T77" fmla="*/ 82 h 906"/>
                  <a:gd name="T78" fmla="*/ 3288 w 3549"/>
                  <a:gd name="T79" fmla="*/ 55 h 906"/>
                  <a:gd name="T80" fmla="*/ 3429 w 3549"/>
                  <a:gd name="T81" fmla="*/ 40 h 906"/>
                  <a:gd name="T82" fmla="*/ 3533 w 3549"/>
                  <a:gd name="T83" fmla="*/ 32 h 906"/>
                  <a:gd name="T84" fmla="*/ 3545 w 3549"/>
                  <a:gd name="T85" fmla="*/ 27 h 906"/>
                  <a:gd name="T86" fmla="*/ 3548 w 3549"/>
                  <a:gd name="T87" fmla="*/ 15 h 906"/>
                  <a:gd name="T88" fmla="*/ 3545 w 3549"/>
                  <a:gd name="T89" fmla="*/ 8 h 906"/>
                  <a:gd name="T90" fmla="*/ 3533 w 3549"/>
                  <a:gd name="T91"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49" h="906">
                    <a:moveTo>
                      <a:pt x="3525" y="0"/>
                    </a:moveTo>
                    <a:lnTo>
                      <a:pt x="3491" y="3"/>
                    </a:lnTo>
                    <a:lnTo>
                      <a:pt x="3466" y="6"/>
                    </a:lnTo>
                    <a:lnTo>
                      <a:pt x="3419" y="11"/>
                    </a:lnTo>
                    <a:lnTo>
                      <a:pt x="3381" y="15"/>
                    </a:lnTo>
                    <a:lnTo>
                      <a:pt x="3352" y="18"/>
                    </a:lnTo>
                    <a:lnTo>
                      <a:pt x="3301" y="24"/>
                    </a:lnTo>
                    <a:lnTo>
                      <a:pt x="3203" y="36"/>
                    </a:lnTo>
                    <a:lnTo>
                      <a:pt x="3125" y="44"/>
                    </a:lnTo>
                    <a:lnTo>
                      <a:pt x="3033" y="57"/>
                    </a:lnTo>
                    <a:lnTo>
                      <a:pt x="2958" y="67"/>
                    </a:lnTo>
                    <a:lnTo>
                      <a:pt x="2881" y="80"/>
                    </a:lnTo>
                    <a:lnTo>
                      <a:pt x="2809" y="92"/>
                    </a:lnTo>
                    <a:lnTo>
                      <a:pt x="2760" y="101"/>
                    </a:lnTo>
                    <a:lnTo>
                      <a:pt x="2700" y="113"/>
                    </a:lnTo>
                    <a:lnTo>
                      <a:pt x="2646" y="126"/>
                    </a:lnTo>
                    <a:lnTo>
                      <a:pt x="2587" y="140"/>
                    </a:lnTo>
                    <a:lnTo>
                      <a:pt x="2525" y="157"/>
                    </a:lnTo>
                    <a:lnTo>
                      <a:pt x="2466" y="176"/>
                    </a:lnTo>
                    <a:lnTo>
                      <a:pt x="2419" y="194"/>
                    </a:lnTo>
                    <a:lnTo>
                      <a:pt x="2378" y="208"/>
                    </a:lnTo>
                    <a:lnTo>
                      <a:pt x="2324" y="228"/>
                    </a:lnTo>
                    <a:lnTo>
                      <a:pt x="2270" y="247"/>
                    </a:lnTo>
                    <a:lnTo>
                      <a:pt x="2211" y="268"/>
                    </a:lnTo>
                    <a:lnTo>
                      <a:pt x="2167" y="285"/>
                    </a:lnTo>
                    <a:lnTo>
                      <a:pt x="2133" y="299"/>
                    </a:lnTo>
                    <a:lnTo>
                      <a:pt x="2077" y="321"/>
                    </a:lnTo>
                    <a:lnTo>
                      <a:pt x="2028" y="343"/>
                    </a:lnTo>
                    <a:lnTo>
                      <a:pt x="1979" y="364"/>
                    </a:lnTo>
                    <a:lnTo>
                      <a:pt x="1917" y="395"/>
                    </a:lnTo>
                    <a:lnTo>
                      <a:pt x="1873" y="421"/>
                    </a:lnTo>
                    <a:lnTo>
                      <a:pt x="1817" y="454"/>
                    </a:lnTo>
                    <a:lnTo>
                      <a:pt x="1768" y="492"/>
                    </a:lnTo>
                    <a:lnTo>
                      <a:pt x="1716" y="532"/>
                    </a:lnTo>
                    <a:lnTo>
                      <a:pt x="1657" y="579"/>
                    </a:lnTo>
                    <a:lnTo>
                      <a:pt x="1626" y="602"/>
                    </a:lnTo>
                    <a:lnTo>
                      <a:pt x="1598" y="625"/>
                    </a:lnTo>
                    <a:lnTo>
                      <a:pt x="1574" y="645"/>
                    </a:lnTo>
                    <a:lnTo>
                      <a:pt x="1549" y="673"/>
                    </a:lnTo>
                    <a:lnTo>
                      <a:pt x="1525" y="696"/>
                    </a:lnTo>
                    <a:lnTo>
                      <a:pt x="1507" y="722"/>
                    </a:lnTo>
                    <a:lnTo>
                      <a:pt x="1487" y="743"/>
                    </a:lnTo>
                    <a:lnTo>
                      <a:pt x="1474" y="759"/>
                    </a:lnTo>
                    <a:lnTo>
                      <a:pt x="1461" y="773"/>
                    </a:lnTo>
                    <a:lnTo>
                      <a:pt x="1438" y="788"/>
                    </a:lnTo>
                    <a:lnTo>
                      <a:pt x="1415" y="805"/>
                    </a:lnTo>
                    <a:lnTo>
                      <a:pt x="1381" y="817"/>
                    </a:lnTo>
                    <a:lnTo>
                      <a:pt x="1345" y="828"/>
                    </a:lnTo>
                    <a:lnTo>
                      <a:pt x="1304" y="839"/>
                    </a:lnTo>
                    <a:lnTo>
                      <a:pt x="1245" y="851"/>
                    </a:lnTo>
                    <a:lnTo>
                      <a:pt x="1180" y="859"/>
                    </a:lnTo>
                    <a:lnTo>
                      <a:pt x="1100" y="868"/>
                    </a:lnTo>
                    <a:lnTo>
                      <a:pt x="1013" y="874"/>
                    </a:lnTo>
                    <a:lnTo>
                      <a:pt x="953" y="876"/>
                    </a:lnTo>
                    <a:lnTo>
                      <a:pt x="892" y="876"/>
                    </a:lnTo>
                    <a:lnTo>
                      <a:pt x="809" y="875"/>
                    </a:lnTo>
                    <a:lnTo>
                      <a:pt x="719" y="871"/>
                    </a:lnTo>
                    <a:lnTo>
                      <a:pt x="634" y="863"/>
                    </a:lnTo>
                    <a:lnTo>
                      <a:pt x="541" y="856"/>
                    </a:lnTo>
                    <a:lnTo>
                      <a:pt x="443" y="846"/>
                    </a:lnTo>
                    <a:lnTo>
                      <a:pt x="358" y="837"/>
                    </a:lnTo>
                    <a:lnTo>
                      <a:pt x="258" y="825"/>
                    </a:lnTo>
                    <a:lnTo>
                      <a:pt x="183" y="815"/>
                    </a:lnTo>
                    <a:lnTo>
                      <a:pt x="103" y="800"/>
                    </a:lnTo>
                    <a:lnTo>
                      <a:pt x="0" y="780"/>
                    </a:lnTo>
                    <a:lnTo>
                      <a:pt x="0" y="808"/>
                    </a:lnTo>
                    <a:lnTo>
                      <a:pt x="85" y="830"/>
                    </a:lnTo>
                    <a:lnTo>
                      <a:pt x="178" y="844"/>
                    </a:lnTo>
                    <a:lnTo>
                      <a:pt x="289" y="858"/>
                    </a:lnTo>
                    <a:lnTo>
                      <a:pt x="394" y="871"/>
                    </a:lnTo>
                    <a:lnTo>
                      <a:pt x="523" y="882"/>
                    </a:lnTo>
                    <a:lnTo>
                      <a:pt x="603" y="889"/>
                    </a:lnTo>
                    <a:lnTo>
                      <a:pt x="680" y="895"/>
                    </a:lnTo>
                    <a:lnTo>
                      <a:pt x="765" y="901"/>
                    </a:lnTo>
                    <a:lnTo>
                      <a:pt x="845" y="905"/>
                    </a:lnTo>
                    <a:lnTo>
                      <a:pt x="928" y="905"/>
                    </a:lnTo>
                    <a:lnTo>
                      <a:pt x="987" y="904"/>
                    </a:lnTo>
                    <a:lnTo>
                      <a:pt x="1062" y="900"/>
                    </a:lnTo>
                    <a:lnTo>
                      <a:pt x="1121" y="896"/>
                    </a:lnTo>
                    <a:lnTo>
                      <a:pt x="1185" y="889"/>
                    </a:lnTo>
                    <a:lnTo>
                      <a:pt x="1237" y="883"/>
                    </a:lnTo>
                    <a:lnTo>
                      <a:pt x="1293" y="875"/>
                    </a:lnTo>
                    <a:lnTo>
                      <a:pt x="1353" y="862"/>
                    </a:lnTo>
                    <a:lnTo>
                      <a:pt x="1394" y="850"/>
                    </a:lnTo>
                    <a:lnTo>
                      <a:pt x="1433" y="837"/>
                    </a:lnTo>
                    <a:lnTo>
                      <a:pt x="1469" y="822"/>
                    </a:lnTo>
                    <a:lnTo>
                      <a:pt x="1502" y="801"/>
                    </a:lnTo>
                    <a:lnTo>
                      <a:pt x="1533" y="772"/>
                    </a:lnTo>
                    <a:lnTo>
                      <a:pt x="1556" y="746"/>
                    </a:lnTo>
                    <a:lnTo>
                      <a:pt x="1579" y="716"/>
                    </a:lnTo>
                    <a:lnTo>
                      <a:pt x="1605" y="687"/>
                    </a:lnTo>
                    <a:lnTo>
                      <a:pt x="1634" y="660"/>
                    </a:lnTo>
                    <a:lnTo>
                      <a:pt x="1659" y="635"/>
                    </a:lnTo>
                    <a:lnTo>
                      <a:pt x="1693" y="606"/>
                    </a:lnTo>
                    <a:lnTo>
                      <a:pt x="1734" y="573"/>
                    </a:lnTo>
                    <a:lnTo>
                      <a:pt x="1775" y="542"/>
                    </a:lnTo>
                    <a:lnTo>
                      <a:pt x="1814" y="512"/>
                    </a:lnTo>
                    <a:lnTo>
                      <a:pt x="1865" y="474"/>
                    </a:lnTo>
                    <a:lnTo>
                      <a:pt x="1922" y="439"/>
                    </a:lnTo>
                    <a:lnTo>
                      <a:pt x="1971" y="410"/>
                    </a:lnTo>
                    <a:lnTo>
                      <a:pt x="2023" y="384"/>
                    </a:lnTo>
                    <a:lnTo>
                      <a:pt x="2056" y="367"/>
                    </a:lnTo>
                    <a:lnTo>
                      <a:pt x="2105" y="346"/>
                    </a:lnTo>
                    <a:lnTo>
                      <a:pt x="2164" y="320"/>
                    </a:lnTo>
                    <a:lnTo>
                      <a:pt x="2221" y="298"/>
                    </a:lnTo>
                    <a:lnTo>
                      <a:pt x="2280" y="275"/>
                    </a:lnTo>
                    <a:lnTo>
                      <a:pt x="2345" y="255"/>
                    </a:lnTo>
                    <a:lnTo>
                      <a:pt x="2391" y="237"/>
                    </a:lnTo>
                    <a:lnTo>
                      <a:pt x="2432" y="223"/>
                    </a:lnTo>
                    <a:lnTo>
                      <a:pt x="2502" y="198"/>
                    </a:lnTo>
                    <a:lnTo>
                      <a:pt x="2577" y="176"/>
                    </a:lnTo>
                    <a:lnTo>
                      <a:pt x="2628" y="164"/>
                    </a:lnTo>
                    <a:lnTo>
                      <a:pt x="2700" y="145"/>
                    </a:lnTo>
                    <a:lnTo>
                      <a:pt x="2796" y="126"/>
                    </a:lnTo>
                    <a:lnTo>
                      <a:pt x="2909" y="107"/>
                    </a:lnTo>
                    <a:lnTo>
                      <a:pt x="2986" y="94"/>
                    </a:lnTo>
                    <a:lnTo>
                      <a:pt x="3076" y="82"/>
                    </a:lnTo>
                    <a:lnTo>
                      <a:pt x="3149" y="71"/>
                    </a:lnTo>
                    <a:lnTo>
                      <a:pt x="3226" y="61"/>
                    </a:lnTo>
                    <a:lnTo>
                      <a:pt x="3288" y="55"/>
                    </a:lnTo>
                    <a:lnTo>
                      <a:pt x="3324" y="50"/>
                    </a:lnTo>
                    <a:lnTo>
                      <a:pt x="3370" y="45"/>
                    </a:lnTo>
                    <a:lnTo>
                      <a:pt x="3429" y="40"/>
                    </a:lnTo>
                    <a:lnTo>
                      <a:pt x="3476" y="36"/>
                    </a:lnTo>
                    <a:lnTo>
                      <a:pt x="3525" y="33"/>
                    </a:lnTo>
                    <a:lnTo>
                      <a:pt x="3533" y="32"/>
                    </a:lnTo>
                    <a:lnTo>
                      <a:pt x="3538" y="31"/>
                    </a:lnTo>
                    <a:lnTo>
                      <a:pt x="3543" y="29"/>
                    </a:lnTo>
                    <a:lnTo>
                      <a:pt x="3545" y="27"/>
                    </a:lnTo>
                    <a:lnTo>
                      <a:pt x="3548" y="24"/>
                    </a:lnTo>
                    <a:lnTo>
                      <a:pt x="3548" y="19"/>
                    </a:lnTo>
                    <a:lnTo>
                      <a:pt x="3548" y="15"/>
                    </a:lnTo>
                    <a:lnTo>
                      <a:pt x="3548" y="13"/>
                    </a:lnTo>
                    <a:lnTo>
                      <a:pt x="3548" y="10"/>
                    </a:lnTo>
                    <a:lnTo>
                      <a:pt x="3545" y="8"/>
                    </a:lnTo>
                    <a:lnTo>
                      <a:pt x="3545" y="6"/>
                    </a:lnTo>
                    <a:lnTo>
                      <a:pt x="3540" y="3"/>
                    </a:lnTo>
                    <a:lnTo>
                      <a:pt x="3533" y="0"/>
                    </a:lnTo>
                    <a:lnTo>
                      <a:pt x="3525" y="0"/>
                    </a:lnTo>
                  </a:path>
                </a:pathLst>
              </a:custGeom>
              <a:solidFill>
                <a:srgbClr val="FFE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grpSp>
            <p:nvGrpSpPr>
              <p:cNvPr id="34" name="Group 37"/>
              <p:cNvGrpSpPr>
                <a:grpSpLocks/>
              </p:cNvGrpSpPr>
              <p:nvPr/>
            </p:nvGrpSpPr>
            <p:grpSpPr bwMode="auto">
              <a:xfrm>
                <a:off x="3819" y="720"/>
                <a:ext cx="1302" cy="513"/>
                <a:chOff x="3819" y="720"/>
                <a:chExt cx="1302" cy="513"/>
              </a:xfrm>
            </p:grpSpPr>
            <p:sp>
              <p:nvSpPr>
                <p:cNvPr id="48" name="Freeform 38"/>
                <p:cNvSpPr>
                  <a:spLocks/>
                </p:cNvSpPr>
                <p:nvPr/>
              </p:nvSpPr>
              <p:spPr bwMode="auto">
                <a:xfrm>
                  <a:off x="3920" y="720"/>
                  <a:ext cx="1201" cy="513"/>
                </a:xfrm>
                <a:custGeom>
                  <a:avLst/>
                  <a:gdLst>
                    <a:gd name="T0" fmla="*/ 1101 w 1201"/>
                    <a:gd name="T1" fmla="*/ 317 h 513"/>
                    <a:gd name="T2" fmla="*/ 0 w 1201"/>
                    <a:gd name="T3" fmla="*/ 512 h 513"/>
                    <a:gd name="T4" fmla="*/ 0 w 1201"/>
                    <a:gd name="T5" fmla="*/ 195 h 513"/>
                    <a:gd name="T6" fmla="*/ 1101 w 1201"/>
                    <a:gd name="T7" fmla="*/ 0 h 513"/>
                    <a:gd name="T8" fmla="*/ 1107 w 1201"/>
                    <a:gd name="T9" fmla="*/ 0 h 513"/>
                    <a:gd name="T10" fmla="*/ 1112 w 1201"/>
                    <a:gd name="T11" fmla="*/ 1 h 513"/>
                    <a:gd name="T12" fmla="*/ 1119 w 1201"/>
                    <a:gd name="T13" fmla="*/ 3 h 513"/>
                    <a:gd name="T14" fmla="*/ 1125 w 1201"/>
                    <a:gd name="T15" fmla="*/ 5 h 513"/>
                    <a:gd name="T16" fmla="*/ 1130 w 1201"/>
                    <a:gd name="T17" fmla="*/ 8 h 513"/>
                    <a:gd name="T18" fmla="*/ 1136 w 1201"/>
                    <a:gd name="T19" fmla="*/ 11 h 513"/>
                    <a:gd name="T20" fmla="*/ 1144 w 1201"/>
                    <a:gd name="T21" fmla="*/ 16 h 513"/>
                    <a:gd name="T22" fmla="*/ 1151 w 1201"/>
                    <a:gd name="T23" fmla="*/ 23 h 513"/>
                    <a:gd name="T24" fmla="*/ 1156 w 1201"/>
                    <a:gd name="T25" fmla="*/ 28 h 513"/>
                    <a:gd name="T26" fmla="*/ 1161 w 1201"/>
                    <a:gd name="T27" fmla="*/ 33 h 513"/>
                    <a:gd name="T28" fmla="*/ 1165 w 1201"/>
                    <a:gd name="T29" fmla="*/ 38 h 513"/>
                    <a:gd name="T30" fmla="*/ 1169 w 1201"/>
                    <a:gd name="T31" fmla="*/ 45 h 513"/>
                    <a:gd name="T32" fmla="*/ 1173 w 1201"/>
                    <a:gd name="T33" fmla="*/ 51 h 513"/>
                    <a:gd name="T34" fmla="*/ 1177 w 1201"/>
                    <a:gd name="T35" fmla="*/ 58 h 513"/>
                    <a:gd name="T36" fmla="*/ 1180 w 1201"/>
                    <a:gd name="T37" fmla="*/ 65 h 513"/>
                    <a:gd name="T38" fmla="*/ 1184 w 1201"/>
                    <a:gd name="T39" fmla="*/ 74 h 513"/>
                    <a:gd name="T40" fmla="*/ 1187 w 1201"/>
                    <a:gd name="T41" fmla="*/ 83 h 513"/>
                    <a:gd name="T42" fmla="*/ 1190 w 1201"/>
                    <a:gd name="T43" fmla="*/ 90 h 513"/>
                    <a:gd name="T44" fmla="*/ 1192 w 1201"/>
                    <a:gd name="T45" fmla="*/ 96 h 513"/>
                    <a:gd name="T46" fmla="*/ 1193 w 1201"/>
                    <a:gd name="T47" fmla="*/ 102 h 513"/>
                    <a:gd name="T48" fmla="*/ 1195 w 1201"/>
                    <a:gd name="T49" fmla="*/ 109 h 513"/>
                    <a:gd name="T50" fmla="*/ 1197 w 1201"/>
                    <a:gd name="T51" fmla="*/ 118 h 513"/>
                    <a:gd name="T52" fmla="*/ 1198 w 1201"/>
                    <a:gd name="T53" fmla="*/ 131 h 513"/>
                    <a:gd name="T54" fmla="*/ 1200 w 1201"/>
                    <a:gd name="T55" fmla="*/ 143 h 513"/>
                    <a:gd name="T56" fmla="*/ 1200 w 1201"/>
                    <a:gd name="T57" fmla="*/ 155 h 513"/>
                    <a:gd name="T58" fmla="*/ 1200 w 1201"/>
                    <a:gd name="T59" fmla="*/ 167 h 513"/>
                    <a:gd name="T60" fmla="*/ 1199 w 1201"/>
                    <a:gd name="T61" fmla="*/ 179 h 513"/>
                    <a:gd name="T62" fmla="*/ 1197 w 1201"/>
                    <a:gd name="T63" fmla="*/ 190 h 513"/>
                    <a:gd name="T64" fmla="*/ 1196 w 1201"/>
                    <a:gd name="T65" fmla="*/ 200 h 513"/>
                    <a:gd name="T66" fmla="*/ 1194 w 1201"/>
                    <a:gd name="T67" fmla="*/ 209 h 513"/>
                    <a:gd name="T68" fmla="*/ 1191 w 1201"/>
                    <a:gd name="T69" fmla="*/ 221 h 513"/>
                    <a:gd name="T70" fmla="*/ 1188 w 1201"/>
                    <a:gd name="T71" fmla="*/ 232 h 513"/>
                    <a:gd name="T72" fmla="*/ 1184 w 1201"/>
                    <a:gd name="T73" fmla="*/ 243 h 513"/>
                    <a:gd name="T74" fmla="*/ 1180 w 1201"/>
                    <a:gd name="T75" fmla="*/ 253 h 513"/>
                    <a:gd name="T76" fmla="*/ 1176 w 1201"/>
                    <a:gd name="T77" fmla="*/ 260 h 513"/>
                    <a:gd name="T78" fmla="*/ 1171 w 1201"/>
                    <a:gd name="T79" fmla="*/ 269 h 513"/>
                    <a:gd name="T80" fmla="*/ 1165 w 1201"/>
                    <a:gd name="T81" fmla="*/ 277 h 513"/>
                    <a:gd name="T82" fmla="*/ 1160 w 1201"/>
                    <a:gd name="T83" fmla="*/ 284 h 513"/>
                    <a:gd name="T84" fmla="*/ 1155 w 1201"/>
                    <a:gd name="T85" fmla="*/ 291 h 513"/>
                    <a:gd name="T86" fmla="*/ 1148 w 1201"/>
                    <a:gd name="T87" fmla="*/ 296 h 513"/>
                    <a:gd name="T88" fmla="*/ 1142 w 1201"/>
                    <a:gd name="T89" fmla="*/ 301 h 513"/>
                    <a:gd name="T90" fmla="*/ 1135 w 1201"/>
                    <a:gd name="T91" fmla="*/ 306 h 513"/>
                    <a:gd name="T92" fmla="*/ 1129 w 1201"/>
                    <a:gd name="T93" fmla="*/ 309 h 513"/>
                    <a:gd name="T94" fmla="*/ 1122 w 1201"/>
                    <a:gd name="T95" fmla="*/ 313 h 513"/>
                    <a:gd name="T96" fmla="*/ 1116 w 1201"/>
                    <a:gd name="T97" fmla="*/ 314 h 513"/>
                    <a:gd name="T98" fmla="*/ 1109 w 1201"/>
                    <a:gd name="T99" fmla="*/ 316 h 513"/>
                    <a:gd name="T100" fmla="*/ 1101 w 1201"/>
                    <a:gd name="T101" fmla="*/ 31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1" h="513">
                      <a:moveTo>
                        <a:pt x="1101" y="317"/>
                      </a:moveTo>
                      <a:lnTo>
                        <a:pt x="0" y="512"/>
                      </a:lnTo>
                      <a:lnTo>
                        <a:pt x="0" y="195"/>
                      </a:lnTo>
                      <a:lnTo>
                        <a:pt x="1101" y="0"/>
                      </a:lnTo>
                      <a:lnTo>
                        <a:pt x="1107" y="0"/>
                      </a:lnTo>
                      <a:lnTo>
                        <a:pt x="1112" y="1"/>
                      </a:lnTo>
                      <a:lnTo>
                        <a:pt x="1119" y="3"/>
                      </a:lnTo>
                      <a:lnTo>
                        <a:pt x="1125" y="5"/>
                      </a:lnTo>
                      <a:lnTo>
                        <a:pt x="1130" y="8"/>
                      </a:lnTo>
                      <a:lnTo>
                        <a:pt x="1136" y="11"/>
                      </a:lnTo>
                      <a:lnTo>
                        <a:pt x="1144" y="16"/>
                      </a:lnTo>
                      <a:lnTo>
                        <a:pt x="1151" y="23"/>
                      </a:lnTo>
                      <a:lnTo>
                        <a:pt x="1156" y="28"/>
                      </a:lnTo>
                      <a:lnTo>
                        <a:pt x="1161" y="33"/>
                      </a:lnTo>
                      <a:lnTo>
                        <a:pt x="1165" y="38"/>
                      </a:lnTo>
                      <a:lnTo>
                        <a:pt x="1169" y="45"/>
                      </a:lnTo>
                      <a:lnTo>
                        <a:pt x="1173" y="51"/>
                      </a:lnTo>
                      <a:lnTo>
                        <a:pt x="1177" y="58"/>
                      </a:lnTo>
                      <a:lnTo>
                        <a:pt x="1180" y="65"/>
                      </a:lnTo>
                      <a:lnTo>
                        <a:pt x="1184" y="74"/>
                      </a:lnTo>
                      <a:lnTo>
                        <a:pt x="1187" y="83"/>
                      </a:lnTo>
                      <a:lnTo>
                        <a:pt x="1190" y="90"/>
                      </a:lnTo>
                      <a:lnTo>
                        <a:pt x="1192" y="96"/>
                      </a:lnTo>
                      <a:lnTo>
                        <a:pt x="1193" y="102"/>
                      </a:lnTo>
                      <a:lnTo>
                        <a:pt x="1195" y="109"/>
                      </a:lnTo>
                      <a:lnTo>
                        <a:pt x="1197" y="118"/>
                      </a:lnTo>
                      <a:lnTo>
                        <a:pt x="1198" y="131"/>
                      </a:lnTo>
                      <a:lnTo>
                        <a:pt x="1200" y="143"/>
                      </a:lnTo>
                      <a:lnTo>
                        <a:pt x="1200" y="155"/>
                      </a:lnTo>
                      <a:lnTo>
                        <a:pt x="1200" y="167"/>
                      </a:lnTo>
                      <a:lnTo>
                        <a:pt x="1199" y="179"/>
                      </a:lnTo>
                      <a:lnTo>
                        <a:pt x="1197" y="190"/>
                      </a:lnTo>
                      <a:lnTo>
                        <a:pt x="1196" y="200"/>
                      </a:lnTo>
                      <a:lnTo>
                        <a:pt x="1194" y="209"/>
                      </a:lnTo>
                      <a:lnTo>
                        <a:pt x="1191" y="221"/>
                      </a:lnTo>
                      <a:lnTo>
                        <a:pt x="1188" y="232"/>
                      </a:lnTo>
                      <a:lnTo>
                        <a:pt x="1184" y="243"/>
                      </a:lnTo>
                      <a:lnTo>
                        <a:pt x="1180" y="253"/>
                      </a:lnTo>
                      <a:lnTo>
                        <a:pt x="1176" y="260"/>
                      </a:lnTo>
                      <a:lnTo>
                        <a:pt x="1171" y="269"/>
                      </a:lnTo>
                      <a:lnTo>
                        <a:pt x="1165" y="277"/>
                      </a:lnTo>
                      <a:lnTo>
                        <a:pt x="1160" y="284"/>
                      </a:lnTo>
                      <a:lnTo>
                        <a:pt x="1155" y="291"/>
                      </a:lnTo>
                      <a:lnTo>
                        <a:pt x="1148" y="296"/>
                      </a:lnTo>
                      <a:lnTo>
                        <a:pt x="1142" y="301"/>
                      </a:lnTo>
                      <a:lnTo>
                        <a:pt x="1135" y="306"/>
                      </a:lnTo>
                      <a:lnTo>
                        <a:pt x="1129" y="309"/>
                      </a:lnTo>
                      <a:lnTo>
                        <a:pt x="1122" y="313"/>
                      </a:lnTo>
                      <a:lnTo>
                        <a:pt x="1116" y="314"/>
                      </a:lnTo>
                      <a:lnTo>
                        <a:pt x="1109" y="316"/>
                      </a:lnTo>
                      <a:lnTo>
                        <a:pt x="1101" y="317"/>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sp>
              <p:nvSpPr>
                <p:cNvPr id="49" name="Oval 39"/>
                <p:cNvSpPr>
                  <a:spLocks noChangeArrowheads="1"/>
                </p:cNvSpPr>
                <p:nvPr/>
              </p:nvSpPr>
              <p:spPr bwMode="auto">
                <a:xfrm>
                  <a:off x="3819" y="915"/>
                  <a:ext cx="202" cy="316"/>
                </a:xfrm>
                <a:prstGeom prst="ellipse">
                  <a:avLst/>
                </a:prstGeom>
                <a:solidFill>
                  <a:srgbClr val="E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0" name="Oval 40"/>
                <p:cNvSpPr>
                  <a:spLocks noChangeArrowheads="1"/>
                </p:cNvSpPr>
                <p:nvPr/>
              </p:nvSpPr>
              <p:spPr bwMode="auto">
                <a:xfrm>
                  <a:off x="3898" y="1047"/>
                  <a:ext cx="26" cy="4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35" name="Group 41"/>
              <p:cNvGrpSpPr>
                <a:grpSpLocks/>
              </p:cNvGrpSpPr>
              <p:nvPr/>
            </p:nvGrpSpPr>
            <p:grpSpPr bwMode="auto">
              <a:xfrm>
                <a:off x="4020" y="805"/>
                <a:ext cx="1302" cy="514"/>
                <a:chOff x="4020" y="805"/>
                <a:chExt cx="1302" cy="514"/>
              </a:xfrm>
            </p:grpSpPr>
            <p:sp>
              <p:nvSpPr>
                <p:cNvPr id="45" name="Freeform 42"/>
                <p:cNvSpPr>
                  <a:spLocks/>
                </p:cNvSpPr>
                <p:nvPr/>
              </p:nvSpPr>
              <p:spPr bwMode="auto">
                <a:xfrm>
                  <a:off x="4121" y="805"/>
                  <a:ext cx="1201" cy="514"/>
                </a:xfrm>
                <a:custGeom>
                  <a:avLst/>
                  <a:gdLst>
                    <a:gd name="T0" fmla="*/ 1101 w 1201"/>
                    <a:gd name="T1" fmla="*/ 317 h 514"/>
                    <a:gd name="T2" fmla="*/ 0 w 1201"/>
                    <a:gd name="T3" fmla="*/ 513 h 514"/>
                    <a:gd name="T4" fmla="*/ 0 w 1201"/>
                    <a:gd name="T5" fmla="*/ 195 h 514"/>
                    <a:gd name="T6" fmla="*/ 1100 w 1201"/>
                    <a:gd name="T7" fmla="*/ 0 h 514"/>
                    <a:gd name="T8" fmla="*/ 1107 w 1201"/>
                    <a:gd name="T9" fmla="*/ 1 h 514"/>
                    <a:gd name="T10" fmla="*/ 1112 w 1201"/>
                    <a:gd name="T11" fmla="*/ 2 h 514"/>
                    <a:gd name="T12" fmla="*/ 1119 w 1201"/>
                    <a:gd name="T13" fmla="*/ 4 h 514"/>
                    <a:gd name="T14" fmla="*/ 1125 w 1201"/>
                    <a:gd name="T15" fmla="*/ 6 h 514"/>
                    <a:gd name="T16" fmla="*/ 1130 w 1201"/>
                    <a:gd name="T17" fmla="*/ 8 h 514"/>
                    <a:gd name="T18" fmla="*/ 1136 w 1201"/>
                    <a:gd name="T19" fmla="*/ 12 h 514"/>
                    <a:gd name="T20" fmla="*/ 1144 w 1201"/>
                    <a:gd name="T21" fmla="*/ 17 h 514"/>
                    <a:gd name="T22" fmla="*/ 1151 w 1201"/>
                    <a:gd name="T23" fmla="*/ 23 h 514"/>
                    <a:gd name="T24" fmla="*/ 1156 w 1201"/>
                    <a:gd name="T25" fmla="*/ 29 h 514"/>
                    <a:gd name="T26" fmla="*/ 1161 w 1201"/>
                    <a:gd name="T27" fmla="*/ 34 h 514"/>
                    <a:gd name="T28" fmla="*/ 1164 w 1201"/>
                    <a:gd name="T29" fmla="*/ 39 h 514"/>
                    <a:gd name="T30" fmla="*/ 1169 w 1201"/>
                    <a:gd name="T31" fmla="*/ 45 h 514"/>
                    <a:gd name="T32" fmla="*/ 1173 w 1201"/>
                    <a:gd name="T33" fmla="*/ 52 h 514"/>
                    <a:gd name="T34" fmla="*/ 1177 w 1201"/>
                    <a:gd name="T35" fmla="*/ 59 h 514"/>
                    <a:gd name="T36" fmla="*/ 1180 w 1201"/>
                    <a:gd name="T37" fmla="*/ 66 h 514"/>
                    <a:gd name="T38" fmla="*/ 1184 w 1201"/>
                    <a:gd name="T39" fmla="*/ 74 h 514"/>
                    <a:gd name="T40" fmla="*/ 1187 w 1201"/>
                    <a:gd name="T41" fmla="*/ 84 h 514"/>
                    <a:gd name="T42" fmla="*/ 1190 w 1201"/>
                    <a:gd name="T43" fmla="*/ 91 h 514"/>
                    <a:gd name="T44" fmla="*/ 1191 w 1201"/>
                    <a:gd name="T45" fmla="*/ 97 h 514"/>
                    <a:gd name="T46" fmla="*/ 1193 w 1201"/>
                    <a:gd name="T47" fmla="*/ 103 h 514"/>
                    <a:gd name="T48" fmla="*/ 1195 w 1201"/>
                    <a:gd name="T49" fmla="*/ 110 h 514"/>
                    <a:gd name="T50" fmla="*/ 1196 w 1201"/>
                    <a:gd name="T51" fmla="*/ 119 h 514"/>
                    <a:gd name="T52" fmla="*/ 1198 w 1201"/>
                    <a:gd name="T53" fmla="*/ 132 h 514"/>
                    <a:gd name="T54" fmla="*/ 1200 w 1201"/>
                    <a:gd name="T55" fmla="*/ 144 h 514"/>
                    <a:gd name="T56" fmla="*/ 1200 w 1201"/>
                    <a:gd name="T57" fmla="*/ 156 h 514"/>
                    <a:gd name="T58" fmla="*/ 1200 w 1201"/>
                    <a:gd name="T59" fmla="*/ 167 h 514"/>
                    <a:gd name="T60" fmla="*/ 1199 w 1201"/>
                    <a:gd name="T61" fmla="*/ 180 h 514"/>
                    <a:gd name="T62" fmla="*/ 1197 w 1201"/>
                    <a:gd name="T63" fmla="*/ 191 h 514"/>
                    <a:gd name="T64" fmla="*/ 1196 w 1201"/>
                    <a:gd name="T65" fmla="*/ 200 h 514"/>
                    <a:gd name="T66" fmla="*/ 1194 w 1201"/>
                    <a:gd name="T67" fmla="*/ 210 h 514"/>
                    <a:gd name="T68" fmla="*/ 1191 w 1201"/>
                    <a:gd name="T69" fmla="*/ 222 h 514"/>
                    <a:gd name="T70" fmla="*/ 1188 w 1201"/>
                    <a:gd name="T71" fmla="*/ 233 h 514"/>
                    <a:gd name="T72" fmla="*/ 1184 w 1201"/>
                    <a:gd name="T73" fmla="*/ 244 h 514"/>
                    <a:gd name="T74" fmla="*/ 1180 w 1201"/>
                    <a:gd name="T75" fmla="*/ 254 h 514"/>
                    <a:gd name="T76" fmla="*/ 1176 w 1201"/>
                    <a:gd name="T77" fmla="*/ 261 h 514"/>
                    <a:gd name="T78" fmla="*/ 1171 w 1201"/>
                    <a:gd name="T79" fmla="*/ 270 h 514"/>
                    <a:gd name="T80" fmla="*/ 1165 w 1201"/>
                    <a:gd name="T81" fmla="*/ 278 h 514"/>
                    <a:gd name="T82" fmla="*/ 1160 w 1201"/>
                    <a:gd name="T83" fmla="*/ 284 h 514"/>
                    <a:gd name="T84" fmla="*/ 1155 w 1201"/>
                    <a:gd name="T85" fmla="*/ 292 h 514"/>
                    <a:gd name="T86" fmla="*/ 1148 w 1201"/>
                    <a:gd name="T87" fmla="*/ 297 h 514"/>
                    <a:gd name="T88" fmla="*/ 1142 w 1201"/>
                    <a:gd name="T89" fmla="*/ 302 h 514"/>
                    <a:gd name="T90" fmla="*/ 1135 w 1201"/>
                    <a:gd name="T91" fmla="*/ 306 h 514"/>
                    <a:gd name="T92" fmla="*/ 1129 w 1201"/>
                    <a:gd name="T93" fmla="*/ 310 h 514"/>
                    <a:gd name="T94" fmla="*/ 1122 w 1201"/>
                    <a:gd name="T95" fmla="*/ 314 h 514"/>
                    <a:gd name="T96" fmla="*/ 1116 w 1201"/>
                    <a:gd name="T97" fmla="*/ 315 h 514"/>
                    <a:gd name="T98" fmla="*/ 1109 w 1201"/>
                    <a:gd name="T99" fmla="*/ 317 h 514"/>
                    <a:gd name="T100" fmla="*/ 1101 w 1201"/>
                    <a:gd name="T101" fmla="*/ 31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1" h="514">
                      <a:moveTo>
                        <a:pt x="1101" y="317"/>
                      </a:moveTo>
                      <a:lnTo>
                        <a:pt x="0" y="513"/>
                      </a:lnTo>
                      <a:lnTo>
                        <a:pt x="0" y="195"/>
                      </a:lnTo>
                      <a:lnTo>
                        <a:pt x="1100" y="0"/>
                      </a:lnTo>
                      <a:lnTo>
                        <a:pt x="1107" y="1"/>
                      </a:lnTo>
                      <a:lnTo>
                        <a:pt x="1112" y="2"/>
                      </a:lnTo>
                      <a:lnTo>
                        <a:pt x="1119" y="4"/>
                      </a:lnTo>
                      <a:lnTo>
                        <a:pt x="1125" y="6"/>
                      </a:lnTo>
                      <a:lnTo>
                        <a:pt x="1130" y="8"/>
                      </a:lnTo>
                      <a:lnTo>
                        <a:pt x="1136" y="12"/>
                      </a:lnTo>
                      <a:lnTo>
                        <a:pt x="1144" y="17"/>
                      </a:lnTo>
                      <a:lnTo>
                        <a:pt x="1151" y="23"/>
                      </a:lnTo>
                      <a:lnTo>
                        <a:pt x="1156" y="29"/>
                      </a:lnTo>
                      <a:lnTo>
                        <a:pt x="1161" y="34"/>
                      </a:lnTo>
                      <a:lnTo>
                        <a:pt x="1164" y="39"/>
                      </a:lnTo>
                      <a:lnTo>
                        <a:pt x="1169" y="45"/>
                      </a:lnTo>
                      <a:lnTo>
                        <a:pt x="1173" y="52"/>
                      </a:lnTo>
                      <a:lnTo>
                        <a:pt x="1177" y="59"/>
                      </a:lnTo>
                      <a:lnTo>
                        <a:pt x="1180" y="66"/>
                      </a:lnTo>
                      <a:lnTo>
                        <a:pt x="1184" y="74"/>
                      </a:lnTo>
                      <a:lnTo>
                        <a:pt x="1187" y="84"/>
                      </a:lnTo>
                      <a:lnTo>
                        <a:pt x="1190" y="91"/>
                      </a:lnTo>
                      <a:lnTo>
                        <a:pt x="1191" y="97"/>
                      </a:lnTo>
                      <a:lnTo>
                        <a:pt x="1193" y="103"/>
                      </a:lnTo>
                      <a:lnTo>
                        <a:pt x="1195" y="110"/>
                      </a:lnTo>
                      <a:lnTo>
                        <a:pt x="1196" y="119"/>
                      </a:lnTo>
                      <a:lnTo>
                        <a:pt x="1198" y="132"/>
                      </a:lnTo>
                      <a:lnTo>
                        <a:pt x="1200" y="144"/>
                      </a:lnTo>
                      <a:lnTo>
                        <a:pt x="1200" y="156"/>
                      </a:lnTo>
                      <a:lnTo>
                        <a:pt x="1200" y="167"/>
                      </a:lnTo>
                      <a:lnTo>
                        <a:pt x="1199" y="180"/>
                      </a:lnTo>
                      <a:lnTo>
                        <a:pt x="1197" y="191"/>
                      </a:lnTo>
                      <a:lnTo>
                        <a:pt x="1196" y="200"/>
                      </a:lnTo>
                      <a:lnTo>
                        <a:pt x="1194" y="210"/>
                      </a:lnTo>
                      <a:lnTo>
                        <a:pt x="1191" y="222"/>
                      </a:lnTo>
                      <a:lnTo>
                        <a:pt x="1188" y="233"/>
                      </a:lnTo>
                      <a:lnTo>
                        <a:pt x="1184" y="244"/>
                      </a:lnTo>
                      <a:lnTo>
                        <a:pt x="1180" y="254"/>
                      </a:lnTo>
                      <a:lnTo>
                        <a:pt x="1176" y="261"/>
                      </a:lnTo>
                      <a:lnTo>
                        <a:pt x="1171" y="270"/>
                      </a:lnTo>
                      <a:lnTo>
                        <a:pt x="1165" y="278"/>
                      </a:lnTo>
                      <a:lnTo>
                        <a:pt x="1160" y="284"/>
                      </a:lnTo>
                      <a:lnTo>
                        <a:pt x="1155" y="292"/>
                      </a:lnTo>
                      <a:lnTo>
                        <a:pt x="1148" y="297"/>
                      </a:lnTo>
                      <a:lnTo>
                        <a:pt x="1142" y="302"/>
                      </a:lnTo>
                      <a:lnTo>
                        <a:pt x="1135" y="306"/>
                      </a:lnTo>
                      <a:lnTo>
                        <a:pt x="1129" y="310"/>
                      </a:lnTo>
                      <a:lnTo>
                        <a:pt x="1122" y="314"/>
                      </a:lnTo>
                      <a:lnTo>
                        <a:pt x="1116" y="315"/>
                      </a:lnTo>
                      <a:lnTo>
                        <a:pt x="1109" y="317"/>
                      </a:lnTo>
                      <a:lnTo>
                        <a:pt x="1101" y="317"/>
                      </a:lnTo>
                    </a:path>
                  </a:pathLst>
                </a:custGeom>
                <a:solidFill>
                  <a:srgbClr val="A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sp>
              <p:nvSpPr>
                <p:cNvPr id="46" name="Oval 43"/>
                <p:cNvSpPr>
                  <a:spLocks noChangeArrowheads="1"/>
                </p:cNvSpPr>
                <p:nvPr/>
              </p:nvSpPr>
              <p:spPr bwMode="auto">
                <a:xfrm>
                  <a:off x="4020" y="1001"/>
                  <a:ext cx="202" cy="316"/>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7" name="Oval 44"/>
                <p:cNvSpPr>
                  <a:spLocks noChangeArrowheads="1"/>
                </p:cNvSpPr>
                <p:nvPr/>
              </p:nvSpPr>
              <p:spPr bwMode="auto">
                <a:xfrm>
                  <a:off x="4096" y="1132"/>
                  <a:ext cx="25" cy="39"/>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36" name="Group 45"/>
              <p:cNvGrpSpPr>
                <a:grpSpLocks/>
              </p:cNvGrpSpPr>
              <p:nvPr/>
            </p:nvGrpSpPr>
            <p:grpSpPr bwMode="auto">
              <a:xfrm>
                <a:off x="4221" y="908"/>
                <a:ext cx="1301" cy="513"/>
                <a:chOff x="4221" y="908"/>
                <a:chExt cx="1301" cy="513"/>
              </a:xfrm>
            </p:grpSpPr>
            <p:sp>
              <p:nvSpPr>
                <p:cNvPr id="42" name="Freeform 46"/>
                <p:cNvSpPr>
                  <a:spLocks/>
                </p:cNvSpPr>
                <p:nvPr/>
              </p:nvSpPr>
              <p:spPr bwMode="auto">
                <a:xfrm>
                  <a:off x="4322" y="908"/>
                  <a:ext cx="1200" cy="513"/>
                </a:xfrm>
                <a:custGeom>
                  <a:avLst/>
                  <a:gdLst>
                    <a:gd name="T0" fmla="*/ 1101 w 1200"/>
                    <a:gd name="T1" fmla="*/ 317 h 513"/>
                    <a:gd name="T2" fmla="*/ 0 w 1200"/>
                    <a:gd name="T3" fmla="*/ 512 h 513"/>
                    <a:gd name="T4" fmla="*/ 0 w 1200"/>
                    <a:gd name="T5" fmla="*/ 195 h 513"/>
                    <a:gd name="T6" fmla="*/ 1100 w 1200"/>
                    <a:gd name="T7" fmla="*/ 0 h 513"/>
                    <a:gd name="T8" fmla="*/ 1107 w 1200"/>
                    <a:gd name="T9" fmla="*/ 1 h 513"/>
                    <a:gd name="T10" fmla="*/ 1112 w 1200"/>
                    <a:gd name="T11" fmla="*/ 2 h 513"/>
                    <a:gd name="T12" fmla="*/ 1119 w 1200"/>
                    <a:gd name="T13" fmla="*/ 3 h 513"/>
                    <a:gd name="T14" fmla="*/ 1125 w 1200"/>
                    <a:gd name="T15" fmla="*/ 6 h 513"/>
                    <a:gd name="T16" fmla="*/ 1130 w 1200"/>
                    <a:gd name="T17" fmla="*/ 8 h 513"/>
                    <a:gd name="T18" fmla="*/ 1136 w 1200"/>
                    <a:gd name="T19" fmla="*/ 12 h 513"/>
                    <a:gd name="T20" fmla="*/ 1143 w 1200"/>
                    <a:gd name="T21" fmla="*/ 17 h 513"/>
                    <a:gd name="T22" fmla="*/ 1151 w 1200"/>
                    <a:gd name="T23" fmla="*/ 23 h 513"/>
                    <a:gd name="T24" fmla="*/ 1156 w 1200"/>
                    <a:gd name="T25" fmla="*/ 28 h 513"/>
                    <a:gd name="T26" fmla="*/ 1160 w 1200"/>
                    <a:gd name="T27" fmla="*/ 34 h 513"/>
                    <a:gd name="T28" fmla="*/ 1164 w 1200"/>
                    <a:gd name="T29" fmla="*/ 39 h 513"/>
                    <a:gd name="T30" fmla="*/ 1169 w 1200"/>
                    <a:gd name="T31" fmla="*/ 45 h 513"/>
                    <a:gd name="T32" fmla="*/ 1173 w 1200"/>
                    <a:gd name="T33" fmla="*/ 52 h 513"/>
                    <a:gd name="T34" fmla="*/ 1176 w 1200"/>
                    <a:gd name="T35" fmla="*/ 58 h 513"/>
                    <a:gd name="T36" fmla="*/ 1180 w 1200"/>
                    <a:gd name="T37" fmla="*/ 65 h 513"/>
                    <a:gd name="T38" fmla="*/ 1183 w 1200"/>
                    <a:gd name="T39" fmla="*/ 74 h 513"/>
                    <a:gd name="T40" fmla="*/ 1187 w 1200"/>
                    <a:gd name="T41" fmla="*/ 83 h 513"/>
                    <a:gd name="T42" fmla="*/ 1189 w 1200"/>
                    <a:gd name="T43" fmla="*/ 90 h 513"/>
                    <a:gd name="T44" fmla="*/ 1191 w 1200"/>
                    <a:gd name="T45" fmla="*/ 97 h 513"/>
                    <a:gd name="T46" fmla="*/ 1193 w 1200"/>
                    <a:gd name="T47" fmla="*/ 103 h 513"/>
                    <a:gd name="T48" fmla="*/ 1194 w 1200"/>
                    <a:gd name="T49" fmla="*/ 110 h 513"/>
                    <a:gd name="T50" fmla="*/ 1196 w 1200"/>
                    <a:gd name="T51" fmla="*/ 118 h 513"/>
                    <a:gd name="T52" fmla="*/ 1198 w 1200"/>
                    <a:gd name="T53" fmla="*/ 132 h 513"/>
                    <a:gd name="T54" fmla="*/ 1199 w 1200"/>
                    <a:gd name="T55" fmla="*/ 143 h 513"/>
                    <a:gd name="T56" fmla="*/ 1199 w 1200"/>
                    <a:gd name="T57" fmla="*/ 155 h 513"/>
                    <a:gd name="T58" fmla="*/ 1199 w 1200"/>
                    <a:gd name="T59" fmla="*/ 167 h 513"/>
                    <a:gd name="T60" fmla="*/ 1198 w 1200"/>
                    <a:gd name="T61" fmla="*/ 180 h 513"/>
                    <a:gd name="T62" fmla="*/ 1197 w 1200"/>
                    <a:gd name="T63" fmla="*/ 191 h 513"/>
                    <a:gd name="T64" fmla="*/ 1196 w 1200"/>
                    <a:gd name="T65" fmla="*/ 200 h 513"/>
                    <a:gd name="T66" fmla="*/ 1194 w 1200"/>
                    <a:gd name="T67" fmla="*/ 209 h 513"/>
                    <a:gd name="T68" fmla="*/ 1191 w 1200"/>
                    <a:gd name="T69" fmla="*/ 221 h 513"/>
                    <a:gd name="T70" fmla="*/ 1188 w 1200"/>
                    <a:gd name="T71" fmla="*/ 232 h 513"/>
                    <a:gd name="T72" fmla="*/ 1184 w 1200"/>
                    <a:gd name="T73" fmla="*/ 243 h 513"/>
                    <a:gd name="T74" fmla="*/ 1180 w 1200"/>
                    <a:gd name="T75" fmla="*/ 253 h 513"/>
                    <a:gd name="T76" fmla="*/ 1176 w 1200"/>
                    <a:gd name="T77" fmla="*/ 261 h 513"/>
                    <a:gd name="T78" fmla="*/ 1170 w 1200"/>
                    <a:gd name="T79" fmla="*/ 270 h 513"/>
                    <a:gd name="T80" fmla="*/ 1165 w 1200"/>
                    <a:gd name="T81" fmla="*/ 278 h 513"/>
                    <a:gd name="T82" fmla="*/ 1160 w 1200"/>
                    <a:gd name="T83" fmla="*/ 284 h 513"/>
                    <a:gd name="T84" fmla="*/ 1154 w 1200"/>
                    <a:gd name="T85" fmla="*/ 291 h 513"/>
                    <a:gd name="T86" fmla="*/ 1148 w 1200"/>
                    <a:gd name="T87" fmla="*/ 297 h 513"/>
                    <a:gd name="T88" fmla="*/ 1142 w 1200"/>
                    <a:gd name="T89" fmla="*/ 301 h 513"/>
                    <a:gd name="T90" fmla="*/ 1135 w 1200"/>
                    <a:gd name="T91" fmla="*/ 306 h 513"/>
                    <a:gd name="T92" fmla="*/ 1129 w 1200"/>
                    <a:gd name="T93" fmla="*/ 310 h 513"/>
                    <a:gd name="T94" fmla="*/ 1121 w 1200"/>
                    <a:gd name="T95" fmla="*/ 313 h 513"/>
                    <a:gd name="T96" fmla="*/ 1116 w 1200"/>
                    <a:gd name="T97" fmla="*/ 315 h 513"/>
                    <a:gd name="T98" fmla="*/ 1108 w 1200"/>
                    <a:gd name="T99" fmla="*/ 316 h 513"/>
                    <a:gd name="T100" fmla="*/ 1101 w 1200"/>
                    <a:gd name="T101" fmla="*/ 31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513">
                      <a:moveTo>
                        <a:pt x="1101" y="317"/>
                      </a:moveTo>
                      <a:lnTo>
                        <a:pt x="0" y="512"/>
                      </a:lnTo>
                      <a:lnTo>
                        <a:pt x="0" y="195"/>
                      </a:lnTo>
                      <a:lnTo>
                        <a:pt x="1100" y="0"/>
                      </a:lnTo>
                      <a:lnTo>
                        <a:pt x="1107" y="1"/>
                      </a:lnTo>
                      <a:lnTo>
                        <a:pt x="1112" y="2"/>
                      </a:lnTo>
                      <a:lnTo>
                        <a:pt x="1119" y="3"/>
                      </a:lnTo>
                      <a:lnTo>
                        <a:pt x="1125" y="6"/>
                      </a:lnTo>
                      <a:lnTo>
                        <a:pt x="1130" y="8"/>
                      </a:lnTo>
                      <a:lnTo>
                        <a:pt x="1136" y="12"/>
                      </a:lnTo>
                      <a:lnTo>
                        <a:pt x="1143" y="17"/>
                      </a:lnTo>
                      <a:lnTo>
                        <a:pt x="1151" y="23"/>
                      </a:lnTo>
                      <a:lnTo>
                        <a:pt x="1156" y="28"/>
                      </a:lnTo>
                      <a:lnTo>
                        <a:pt x="1160" y="34"/>
                      </a:lnTo>
                      <a:lnTo>
                        <a:pt x="1164" y="39"/>
                      </a:lnTo>
                      <a:lnTo>
                        <a:pt x="1169" y="45"/>
                      </a:lnTo>
                      <a:lnTo>
                        <a:pt x="1173" y="52"/>
                      </a:lnTo>
                      <a:lnTo>
                        <a:pt x="1176" y="58"/>
                      </a:lnTo>
                      <a:lnTo>
                        <a:pt x="1180" y="65"/>
                      </a:lnTo>
                      <a:lnTo>
                        <a:pt x="1183" y="74"/>
                      </a:lnTo>
                      <a:lnTo>
                        <a:pt x="1187" y="83"/>
                      </a:lnTo>
                      <a:lnTo>
                        <a:pt x="1189" y="90"/>
                      </a:lnTo>
                      <a:lnTo>
                        <a:pt x="1191" y="97"/>
                      </a:lnTo>
                      <a:lnTo>
                        <a:pt x="1193" y="103"/>
                      </a:lnTo>
                      <a:lnTo>
                        <a:pt x="1194" y="110"/>
                      </a:lnTo>
                      <a:lnTo>
                        <a:pt x="1196" y="118"/>
                      </a:lnTo>
                      <a:lnTo>
                        <a:pt x="1198" y="132"/>
                      </a:lnTo>
                      <a:lnTo>
                        <a:pt x="1199" y="143"/>
                      </a:lnTo>
                      <a:lnTo>
                        <a:pt x="1199" y="155"/>
                      </a:lnTo>
                      <a:lnTo>
                        <a:pt x="1199" y="167"/>
                      </a:lnTo>
                      <a:lnTo>
                        <a:pt x="1198" y="180"/>
                      </a:lnTo>
                      <a:lnTo>
                        <a:pt x="1197" y="191"/>
                      </a:lnTo>
                      <a:lnTo>
                        <a:pt x="1196" y="200"/>
                      </a:lnTo>
                      <a:lnTo>
                        <a:pt x="1194" y="209"/>
                      </a:lnTo>
                      <a:lnTo>
                        <a:pt x="1191" y="221"/>
                      </a:lnTo>
                      <a:lnTo>
                        <a:pt x="1188" y="232"/>
                      </a:lnTo>
                      <a:lnTo>
                        <a:pt x="1184" y="243"/>
                      </a:lnTo>
                      <a:lnTo>
                        <a:pt x="1180" y="253"/>
                      </a:lnTo>
                      <a:lnTo>
                        <a:pt x="1176" y="261"/>
                      </a:lnTo>
                      <a:lnTo>
                        <a:pt x="1170" y="270"/>
                      </a:lnTo>
                      <a:lnTo>
                        <a:pt x="1165" y="278"/>
                      </a:lnTo>
                      <a:lnTo>
                        <a:pt x="1160" y="284"/>
                      </a:lnTo>
                      <a:lnTo>
                        <a:pt x="1154" y="291"/>
                      </a:lnTo>
                      <a:lnTo>
                        <a:pt x="1148" y="297"/>
                      </a:lnTo>
                      <a:lnTo>
                        <a:pt x="1142" y="301"/>
                      </a:lnTo>
                      <a:lnTo>
                        <a:pt x="1135" y="306"/>
                      </a:lnTo>
                      <a:lnTo>
                        <a:pt x="1129" y="310"/>
                      </a:lnTo>
                      <a:lnTo>
                        <a:pt x="1121" y="313"/>
                      </a:lnTo>
                      <a:lnTo>
                        <a:pt x="1116" y="315"/>
                      </a:lnTo>
                      <a:lnTo>
                        <a:pt x="1108" y="316"/>
                      </a:lnTo>
                      <a:lnTo>
                        <a:pt x="1101" y="317"/>
                      </a:lnTo>
                    </a:path>
                  </a:pathLst>
                </a:custGeom>
                <a:solidFill>
                  <a:srgbClr val="C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sp>
              <p:nvSpPr>
                <p:cNvPr id="43" name="Oval 47"/>
                <p:cNvSpPr>
                  <a:spLocks noChangeArrowheads="1"/>
                </p:cNvSpPr>
                <p:nvPr/>
              </p:nvSpPr>
              <p:spPr bwMode="auto">
                <a:xfrm>
                  <a:off x="4221" y="1103"/>
                  <a:ext cx="202" cy="317"/>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4" name="Oval 48"/>
                <p:cNvSpPr>
                  <a:spLocks noChangeArrowheads="1"/>
                </p:cNvSpPr>
                <p:nvPr/>
              </p:nvSpPr>
              <p:spPr bwMode="auto">
                <a:xfrm>
                  <a:off x="4300" y="1238"/>
                  <a:ext cx="25" cy="4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37" name="Group 49"/>
              <p:cNvGrpSpPr>
                <a:grpSpLocks/>
              </p:cNvGrpSpPr>
              <p:nvPr/>
            </p:nvGrpSpPr>
            <p:grpSpPr bwMode="auto">
              <a:xfrm>
                <a:off x="4271" y="1214"/>
                <a:ext cx="1302" cy="513"/>
                <a:chOff x="4271" y="1214"/>
                <a:chExt cx="1302" cy="513"/>
              </a:xfrm>
            </p:grpSpPr>
            <p:sp>
              <p:nvSpPr>
                <p:cNvPr id="39" name="Freeform 50"/>
                <p:cNvSpPr>
                  <a:spLocks/>
                </p:cNvSpPr>
                <p:nvPr/>
              </p:nvSpPr>
              <p:spPr bwMode="auto">
                <a:xfrm>
                  <a:off x="4372" y="1214"/>
                  <a:ext cx="1201" cy="513"/>
                </a:xfrm>
                <a:custGeom>
                  <a:avLst/>
                  <a:gdLst>
                    <a:gd name="T0" fmla="*/ 1101 w 1201"/>
                    <a:gd name="T1" fmla="*/ 317 h 513"/>
                    <a:gd name="T2" fmla="*/ 0 w 1201"/>
                    <a:gd name="T3" fmla="*/ 512 h 513"/>
                    <a:gd name="T4" fmla="*/ 0 w 1201"/>
                    <a:gd name="T5" fmla="*/ 195 h 513"/>
                    <a:gd name="T6" fmla="*/ 1101 w 1201"/>
                    <a:gd name="T7" fmla="*/ 0 h 513"/>
                    <a:gd name="T8" fmla="*/ 1107 w 1201"/>
                    <a:gd name="T9" fmla="*/ 1 h 513"/>
                    <a:gd name="T10" fmla="*/ 1112 w 1201"/>
                    <a:gd name="T11" fmla="*/ 1 h 513"/>
                    <a:gd name="T12" fmla="*/ 1119 w 1201"/>
                    <a:gd name="T13" fmla="*/ 3 h 513"/>
                    <a:gd name="T14" fmla="*/ 1125 w 1201"/>
                    <a:gd name="T15" fmla="*/ 6 h 513"/>
                    <a:gd name="T16" fmla="*/ 1130 w 1201"/>
                    <a:gd name="T17" fmla="*/ 8 h 513"/>
                    <a:gd name="T18" fmla="*/ 1136 w 1201"/>
                    <a:gd name="T19" fmla="*/ 12 h 513"/>
                    <a:gd name="T20" fmla="*/ 1144 w 1201"/>
                    <a:gd name="T21" fmla="*/ 17 h 513"/>
                    <a:gd name="T22" fmla="*/ 1151 w 1201"/>
                    <a:gd name="T23" fmla="*/ 23 h 513"/>
                    <a:gd name="T24" fmla="*/ 1156 w 1201"/>
                    <a:gd name="T25" fmla="*/ 28 h 513"/>
                    <a:gd name="T26" fmla="*/ 1161 w 1201"/>
                    <a:gd name="T27" fmla="*/ 34 h 513"/>
                    <a:gd name="T28" fmla="*/ 1165 w 1201"/>
                    <a:gd name="T29" fmla="*/ 39 h 513"/>
                    <a:gd name="T30" fmla="*/ 1169 w 1201"/>
                    <a:gd name="T31" fmla="*/ 45 h 513"/>
                    <a:gd name="T32" fmla="*/ 1173 w 1201"/>
                    <a:gd name="T33" fmla="*/ 52 h 513"/>
                    <a:gd name="T34" fmla="*/ 1177 w 1201"/>
                    <a:gd name="T35" fmla="*/ 58 h 513"/>
                    <a:gd name="T36" fmla="*/ 1180 w 1201"/>
                    <a:gd name="T37" fmla="*/ 65 h 513"/>
                    <a:gd name="T38" fmla="*/ 1184 w 1201"/>
                    <a:gd name="T39" fmla="*/ 74 h 513"/>
                    <a:gd name="T40" fmla="*/ 1187 w 1201"/>
                    <a:gd name="T41" fmla="*/ 83 h 513"/>
                    <a:gd name="T42" fmla="*/ 1190 w 1201"/>
                    <a:gd name="T43" fmla="*/ 90 h 513"/>
                    <a:gd name="T44" fmla="*/ 1192 w 1201"/>
                    <a:gd name="T45" fmla="*/ 97 h 513"/>
                    <a:gd name="T46" fmla="*/ 1193 w 1201"/>
                    <a:gd name="T47" fmla="*/ 103 h 513"/>
                    <a:gd name="T48" fmla="*/ 1195 w 1201"/>
                    <a:gd name="T49" fmla="*/ 110 h 513"/>
                    <a:gd name="T50" fmla="*/ 1197 w 1201"/>
                    <a:gd name="T51" fmla="*/ 118 h 513"/>
                    <a:gd name="T52" fmla="*/ 1198 w 1201"/>
                    <a:gd name="T53" fmla="*/ 132 h 513"/>
                    <a:gd name="T54" fmla="*/ 1200 w 1201"/>
                    <a:gd name="T55" fmla="*/ 143 h 513"/>
                    <a:gd name="T56" fmla="*/ 1200 w 1201"/>
                    <a:gd name="T57" fmla="*/ 155 h 513"/>
                    <a:gd name="T58" fmla="*/ 1200 w 1201"/>
                    <a:gd name="T59" fmla="*/ 167 h 513"/>
                    <a:gd name="T60" fmla="*/ 1199 w 1201"/>
                    <a:gd name="T61" fmla="*/ 179 h 513"/>
                    <a:gd name="T62" fmla="*/ 1197 w 1201"/>
                    <a:gd name="T63" fmla="*/ 190 h 513"/>
                    <a:gd name="T64" fmla="*/ 1196 w 1201"/>
                    <a:gd name="T65" fmla="*/ 200 h 513"/>
                    <a:gd name="T66" fmla="*/ 1194 w 1201"/>
                    <a:gd name="T67" fmla="*/ 209 h 513"/>
                    <a:gd name="T68" fmla="*/ 1191 w 1201"/>
                    <a:gd name="T69" fmla="*/ 221 h 513"/>
                    <a:gd name="T70" fmla="*/ 1188 w 1201"/>
                    <a:gd name="T71" fmla="*/ 232 h 513"/>
                    <a:gd name="T72" fmla="*/ 1184 w 1201"/>
                    <a:gd name="T73" fmla="*/ 243 h 513"/>
                    <a:gd name="T74" fmla="*/ 1180 w 1201"/>
                    <a:gd name="T75" fmla="*/ 253 h 513"/>
                    <a:gd name="T76" fmla="*/ 1176 w 1201"/>
                    <a:gd name="T77" fmla="*/ 260 h 513"/>
                    <a:gd name="T78" fmla="*/ 1171 w 1201"/>
                    <a:gd name="T79" fmla="*/ 270 h 513"/>
                    <a:gd name="T80" fmla="*/ 1165 w 1201"/>
                    <a:gd name="T81" fmla="*/ 278 h 513"/>
                    <a:gd name="T82" fmla="*/ 1160 w 1201"/>
                    <a:gd name="T83" fmla="*/ 284 h 513"/>
                    <a:gd name="T84" fmla="*/ 1155 w 1201"/>
                    <a:gd name="T85" fmla="*/ 291 h 513"/>
                    <a:gd name="T86" fmla="*/ 1148 w 1201"/>
                    <a:gd name="T87" fmla="*/ 296 h 513"/>
                    <a:gd name="T88" fmla="*/ 1142 w 1201"/>
                    <a:gd name="T89" fmla="*/ 301 h 513"/>
                    <a:gd name="T90" fmla="*/ 1135 w 1201"/>
                    <a:gd name="T91" fmla="*/ 306 h 513"/>
                    <a:gd name="T92" fmla="*/ 1129 w 1201"/>
                    <a:gd name="T93" fmla="*/ 310 h 513"/>
                    <a:gd name="T94" fmla="*/ 1122 w 1201"/>
                    <a:gd name="T95" fmla="*/ 313 h 513"/>
                    <a:gd name="T96" fmla="*/ 1116 w 1201"/>
                    <a:gd name="T97" fmla="*/ 315 h 513"/>
                    <a:gd name="T98" fmla="*/ 1109 w 1201"/>
                    <a:gd name="T99" fmla="*/ 316 h 513"/>
                    <a:gd name="T100" fmla="*/ 1101 w 1201"/>
                    <a:gd name="T101" fmla="*/ 31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1" h="513">
                      <a:moveTo>
                        <a:pt x="1101" y="317"/>
                      </a:moveTo>
                      <a:lnTo>
                        <a:pt x="0" y="512"/>
                      </a:lnTo>
                      <a:lnTo>
                        <a:pt x="0" y="195"/>
                      </a:lnTo>
                      <a:lnTo>
                        <a:pt x="1101" y="0"/>
                      </a:lnTo>
                      <a:lnTo>
                        <a:pt x="1107" y="1"/>
                      </a:lnTo>
                      <a:lnTo>
                        <a:pt x="1112" y="1"/>
                      </a:lnTo>
                      <a:lnTo>
                        <a:pt x="1119" y="3"/>
                      </a:lnTo>
                      <a:lnTo>
                        <a:pt x="1125" y="6"/>
                      </a:lnTo>
                      <a:lnTo>
                        <a:pt x="1130" y="8"/>
                      </a:lnTo>
                      <a:lnTo>
                        <a:pt x="1136" y="12"/>
                      </a:lnTo>
                      <a:lnTo>
                        <a:pt x="1144" y="17"/>
                      </a:lnTo>
                      <a:lnTo>
                        <a:pt x="1151" y="23"/>
                      </a:lnTo>
                      <a:lnTo>
                        <a:pt x="1156" y="28"/>
                      </a:lnTo>
                      <a:lnTo>
                        <a:pt x="1161" y="34"/>
                      </a:lnTo>
                      <a:lnTo>
                        <a:pt x="1165" y="39"/>
                      </a:lnTo>
                      <a:lnTo>
                        <a:pt x="1169" y="45"/>
                      </a:lnTo>
                      <a:lnTo>
                        <a:pt x="1173" y="52"/>
                      </a:lnTo>
                      <a:lnTo>
                        <a:pt x="1177" y="58"/>
                      </a:lnTo>
                      <a:lnTo>
                        <a:pt x="1180" y="65"/>
                      </a:lnTo>
                      <a:lnTo>
                        <a:pt x="1184" y="74"/>
                      </a:lnTo>
                      <a:lnTo>
                        <a:pt x="1187" y="83"/>
                      </a:lnTo>
                      <a:lnTo>
                        <a:pt x="1190" y="90"/>
                      </a:lnTo>
                      <a:lnTo>
                        <a:pt x="1192" y="97"/>
                      </a:lnTo>
                      <a:lnTo>
                        <a:pt x="1193" y="103"/>
                      </a:lnTo>
                      <a:lnTo>
                        <a:pt x="1195" y="110"/>
                      </a:lnTo>
                      <a:lnTo>
                        <a:pt x="1197" y="118"/>
                      </a:lnTo>
                      <a:lnTo>
                        <a:pt x="1198" y="132"/>
                      </a:lnTo>
                      <a:lnTo>
                        <a:pt x="1200" y="143"/>
                      </a:lnTo>
                      <a:lnTo>
                        <a:pt x="1200" y="155"/>
                      </a:lnTo>
                      <a:lnTo>
                        <a:pt x="1200" y="167"/>
                      </a:lnTo>
                      <a:lnTo>
                        <a:pt x="1199" y="179"/>
                      </a:lnTo>
                      <a:lnTo>
                        <a:pt x="1197" y="190"/>
                      </a:lnTo>
                      <a:lnTo>
                        <a:pt x="1196" y="200"/>
                      </a:lnTo>
                      <a:lnTo>
                        <a:pt x="1194" y="209"/>
                      </a:lnTo>
                      <a:lnTo>
                        <a:pt x="1191" y="221"/>
                      </a:lnTo>
                      <a:lnTo>
                        <a:pt x="1188" y="232"/>
                      </a:lnTo>
                      <a:lnTo>
                        <a:pt x="1184" y="243"/>
                      </a:lnTo>
                      <a:lnTo>
                        <a:pt x="1180" y="253"/>
                      </a:lnTo>
                      <a:lnTo>
                        <a:pt x="1176" y="260"/>
                      </a:lnTo>
                      <a:lnTo>
                        <a:pt x="1171" y="270"/>
                      </a:lnTo>
                      <a:lnTo>
                        <a:pt x="1165" y="278"/>
                      </a:lnTo>
                      <a:lnTo>
                        <a:pt x="1160" y="284"/>
                      </a:lnTo>
                      <a:lnTo>
                        <a:pt x="1155" y="291"/>
                      </a:lnTo>
                      <a:lnTo>
                        <a:pt x="1148" y="296"/>
                      </a:lnTo>
                      <a:lnTo>
                        <a:pt x="1142" y="301"/>
                      </a:lnTo>
                      <a:lnTo>
                        <a:pt x="1135" y="306"/>
                      </a:lnTo>
                      <a:lnTo>
                        <a:pt x="1129" y="310"/>
                      </a:lnTo>
                      <a:lnTo>
                        <a:pt x="1122" y="313"/>
                      </a:lnTo>
                      <a:lnTo>
                        <a:pt x="1116" y="315"/>
                      </a:lnTo>
                      <a:lnTo>
                        <a:pt x="1109" y="316"/>
                      </a:lnTo>
                      <a:lnTo>
                        <a:pt x="1101" y="317"/>
                      </a:lnTo>
                    </a:path>
                  </a:pathLst>
                </a:custGeom>
                <a:solidFill>
                  <a:srgbClr val="C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sp>
              <p:nvSpPr>
                <p:cNvPr id="40" name="Oval 51"/>
                <p:cNvSpPr>
                  <a:spLocks noChangeArrowheads="1"/>
                </p:cNvSpPr>
                <p:nvPr/>
              </p:nvSpPr>
              <p:spPr bwMode="auto">
                <a:xfrm>
                  <a:off x="4271" y="1409"/>
                  <a:ext cx="202" cy="317"/>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1" name="Oval 52"/>
                <p:cNvSpPr>
                  <a:spLocks noChangeArrowheads="1"/>
                </p:cNvSpPr>
                <p:nvPr/>
              </p:nvSpPr>
              <p:spPr bwMode="auto">
                <a:xfrm>
                  <a:off x="4350" y="1549"/>
                  <a:ext cx="26" cy="4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38" name="Freeform 53"/>
              <p:cNvSpPr>
                <a:spLocks/>
              </p:cNvSpPr>
              <p:nvPr/>
            </p:nvSpPr>
            <p:spPr bwMode="auto">
              <a:xfrm>
                <a:off x="4238" y="789"/>
                <a:ext cx="962" cy="1184"/>
              </a:xfrm>
              <a:custGeom>
                <a:avLst/>
                <a:gdLst>
                  <a:gd name="T0" fmla="*/ 390 w 962"/>
                  <a:gd name="T1" fmla="*/ 0 h 1184"/>
                  <a:gd name="T2" fmla="*/ 0 w 962"/>
                  <a:gd name="T3" fmla="*/ 64 h 1184"/>
                  <a:gd name="T4" fmla="*/ 38 w 962"/>
                  <a:gd name="T5" fmla="*/ 75 h 1184"/>
                  <a:gd name="T6" fmla="*/ 57 w 962"/>
                  <a:gd name="T7" fmla="*/ 75 h 1184"/>
                  <a:gd name="T8" fmla="*/ 85 w 962"/>
                  <a:gd name="T9" fmla="*/ 84 h 1184"/>
                  <a:gd name="T10" fmla="*/ 110 w 962"/>
                  <a:gd name="T11" fmla="*/ 94 h 1184"/>
                  <a:gd name="T12" fmla="*/ 145 w 962"/>
                  <a:gd name="T13" fmla="*/ 116 h 1184"/>
                  <a:gd name="T14" fmla="*/ 173 w 962"/>
                  <a:gd name="T15" fmla="*/ 135 h 1184"/>
                  <a:gd name="T16" fmla="*/ 208 w 962"/>
                  <a:gd name="T17" fmla="*/ 154 h 1184"/>
                  <a:gd name="T18" fmla="*/ 258 w 962"/>
                  <a:gd name="T19" fmla="*/ 160 h 1184"/>
                  <a:gd name="T20" fmla="*/ 295 w 962"/>
                  <a:gd name="T21" fmla="*/ 169 h 1184"/>
                  <a:gd name="T22" fmla="*/ 311 w 962"/>
                  <a:gd name="T23" fmla="*/ 179 h 1184"/>
                  <a:gd name="T24" fmla="*/ 336 w 962"/>
                  <a:gd name="T25" fmla="*/ 191 h 1184"/>
                  <a:gd name="T26" fmla="*/ 371 w 962"/>
                  <a:gd name="T27" fmla="*/ 216 h 1184"/>
                  <a:gd name="T28" fmla="*/ 390 w 962"/>
                  <a:gd name="T29" fmla="*/ 229 h 1184"/>
                  <a:gd name="T30" fmla="*/ 408 w 962"/>
                  <a:gd name="T31" fmla="*/ 246 h 1184"/>
                  <a:gd name="T32" fmla="*/ 427 w 962"/>
                  <a:gd name="T33" fmla="*/ 253 h 1184"/>
                  <a:gd name="T34" fmla="*/ 448 w 962"/>
                  <a:gd name="T35" fmla="*/ 259 h 1184"/>
                  <a:gd name="T36" fmla="*/ 469 w 962"/>
                  <a:gd name="T37" fmla="*/ 270 h 1184"/>
                  <a:gd name="T38" fmla="*/ 486 w 962"/>
                  <a:gd name="T39" fmla="*/ 287 h 1184"/>
                  <a:gd name="T40" fmla="*/ 498 w 962"/>
                  <a:gd name="T41" fmla="*/ 305 h 1184"/>
                  <a:gd name="T42" fmla="*/ 515 w 962"/>
                  <a:gd name="T43" fmla="*/ 339 h 1184"/>
                  <a:gd name="T44" fmla="*/ 528 w 962"/>
                  <a:gd name="T45" fmla="*/ 365 h 1184"/>
                  <a:gd name="T46" fmla="*/ 540 w 962"/>
                  <a:gd name="T47" fmla="*/ 415 h 1184"/>
                  <a:gd name="T48" fmla="*/ 547 w 962"/>
                  <a:gd name="T49" fmla="*/ 485 h 1184"/>
                  <a:gd name="T50" fmla="*/ 559 w 962"/>
                  <a:gd name="T51" fmla="*/ 535 h 1184"/>
                  <a:gd name="T52" fmla="*/ 572 w 962"/>
                  <a:gd name="T53" fmla="*/ 629 h 1184"/>
                  <a:gd name="T54" fmla="*/ 578 w 962"/>
                  <a:gd name="T55" fmla="*/ 703 h 1184"/>
                  <a:gd name="T56" fmla="*/ 584 w 962"/>
                  <a:gd name="T57" fmla="*/ 778 h 1184"/>
                  <a:gd name="T58" fmla="*/ 591 w 962"/>
                  <a:gd name="T59" fmla="*/ 841 h 1184"/>
                  <a:gd name="T60" fmla="*/ 597 w 962"/>
                  <a:gd name="T61" fmla="*/ 901 h 1184"/>
                  <a:gd name="T62" fmla="*/ 603 w 962"/>
                  <a:gd name="T63" fmla="*/ 976 h 1184"/>
                  <a:gd name="T64" fmla="*/ 603 w 962"/>
                  <a:gd name="T65" fmla="*/ 1067 h 1184"/>
                  <a:gd name="T66" fmla="*/ 591 w 962"/>
                  <a:gd name="T67" fmla="*/ 1183 h 1184"/>
                  <a:gd name="T68" fmla="*/ 955 w 962"/>
                  <a:gd name="T69" fmla="*/ 1120 h 1184"/>
                  <a:gd name="T70" fmla="*/ 961 w 962"/>
                  <a:gd name="T71" fmla="*/ 1001 h 1184"/>
                  <a:gd name="T72" fmla="*/ 961 w 962"/>
                  <a:gd name="T73" fmla="*/ 888 h 1184"/>
                  <a:gd name="T74" fmla="*/ 958 w 962"/>
                  <a:gd name="T75" fmla="*/ 809 h 1184"/>
                  <a:gd name="T76" fmla="*/ 955 w 962"/>
                  <a:gd name="T77" fmla="*/ 731 h 1184"/>
                  <a:gd name="T78" fmla="*/ 945 w 962"/>
                  <a:gd name="T79" fmla="*/ 652 h 1184"/>
                  <a:gd name="T80" fmla="*/ 939 w 962"/>
                  <a:gd name="T81" fmla="*/ 602 h 1184"/>
                  <a:gd name="T82" fmla="*/ 930 w 962"/>
                  <a:gd name="T83" fmla="*/ 552 h 1184"/>
                  <a:gd name="T84" fmla="*/ 926 w 962"/>
                  <a:gd name="T85" fmla="*/ 517 h 1184"/>
                  <a:gd name="T86" fmla="*/ 888 w 962"/>
                  <a:gd name="T87" fmla="*/ 324 h 1184"/>
                  <a:gd name="T88" fmla="*/ 881 w 962"/>
                  <a:gd name="T89" fmla="*/ 293 h 1184"/>
                  <a:gd name="T90" fmla="*/ 873 w 962"/>
                  <a:gd name="T91" fmla="*/ 259 h 1184"/>
                  <a:gd name="T92" fmla="*/ 858 w 962"/>
                  <a:gd name="T93" fmla="*/ 234 h 1184"/>
                  <a:gd name="T94" fmla="*/ 842 w 962"/>
                  <a:gd name="T95" fmla="*/ 213 h 1184"/>
                  <a:gd name="T96" fmla="*/ 819 w 962"/>
                  <a:gd name="T97" fmla="*/ 197 h 1184"/>
                  <a:gd name="T98" fmla="*/ 798 w 962"/>
                  <a:gd name="T99" fmla="*/ 188 h 1184"/>
                  <a:gd name="T100" fmla="*/ 716 w 962"/>
                  <a:gd name="T101" fmla="*/ 144 h 1184"/>
                  <a:gd name="T102" fmla="*/ 675 w 962"/>
                  <a:gd name="T103" fmla="*/ 119 h 1184"/>
                  <a:gd name="T104" fmla="*/ 628 w 962"/>
                  <a:gd name="T105" fmla="*/ 100 h 1184"/>
                  <a:gd name="T106" fmla="*/ 587 w 962"/>
                  <a:gd name="T107" fmla="*/ 88 h 1184"/>
                  <a:gd name="T108" fmla="*/ 547 w 962"/>
                  <a:gd name="T109" fmla="*/ 66 h 1184"/>
                  <a:gd name="T110" fmla="*/ 509 w 962"/>
                  <a:gd name="T111" fmla="*/ 44 h 1184"/>
                  <a:gd name="T112" fmla="*/ 465 w 962"/>
                  <a:gd name="T113" fmla="*/ 22 h 1184"/>
                  <a:gd name="T114" fmla="*/ 427 w 962"/>
                  <a:gd name="T115" fmla="*/ 9 h 1184"/>
                  <a:gd name="T116" fmla="*/ 390 w 962"/>
                  <a:gd name="T117" fmla="*/ 0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2" h="1184">
                    <a:moveTo>
                      <a:pt x="390" y="0"/>
                    </a:moveTo>
                    <a:lnTo>
                      <a:pt x="0" y="64"/>
                    </a:lnTo>
                    <a:lnTo>
                      <a:pt x="38" y="75"/>
                    </a:lnTo>
                    <a:lnTo>
                      <a:pt x="57" y="75"/>
                    </a:lnTo>
                    <a:lnTo>
                      <a:pt x="85" y="84"/>
                    </a:lnTo>
                    <a:lnTo>
                      <a:pt x="110" y="94"/>
                    </a:lnTo>
                    <a:lnTo>
                      <a:pt x="145" y="116"/>
                    </a:lnTo>
                    <a:lnTo>
                      <a:pt x="173" y="135"/>
                    </a:lnTo>
                    <a:lnTo>
                      <a:pt x="208" y="154"/>
                    </a:lnTo>
                    <a:lnTo>
                      <a:pt x="258" y="160"/>
                    </a:lnTo>
                    <a:lnTo>
                      <a:pt x="295" y="169"/>
                    </a:lnTo>
                    <a:lnTo>
                      <a:pt x="311" y="179"/>
                    </a:lnTo>
                    <a:lnTo>
                      <a:pt x="336" y="191"/>
                    </a:lnTo>
                    <a:lnTo>
                      <a:pt x="371" y="216"/>
                    </a:lnTo>
                    <a:lnTo>
                      <a:pt x="390" y="229"/>
                    </a:lnTo>
                    <a:lnTo>
                      <a:pt x="408" y="246"/>
                    </a:lnTo>
                    <a:lnTo>
                      <a:pt x="427" y="253"/>
                    </a:lnTo>
                    <a:lnTo>
                      <a:pt x="448" y="259"/>
                    </a:lnTo>
                    <a:lnTo>
                      <a:pt x="469" y="270"/>
                    </a:lnTo>
                    <a:lnTo>
                      <a:pt x="486" y="287"/>
                    </a:lnTo>
                    <a:lnTo>
                      <a:pt x="498" y="305"/>
                    </a:lnTo>
                    <a:lnTo>
                      <a:pt x="515" y="339"/>
                    </a:lnTo>
                    <a:lnTo>
                      <a:pt x="528" y="365"/>
                    </a:lnTo>
                    <a:lnTo>
                      <a:pt x="540" y="415"/>
                    </a:lnTo>
                    <a:lnTo>
                      <a:pt x="547" y="485"/>
                    </a:lnTo>
                    <a:lnTo>
                      <a:pt x="559" y="535"/>
                    </a:lnTo>
                    <a:lnTo>
                      <a:pt x="572" y="629"/>
                    </a:lnTo>
                    <a:lnTo>
                      <a:pt x="578" y="703"/>
                    </a:lnTo>
                    <a:lnTo>
                      <a:pt x="584" y="778"/>
                    </a:lnTo>
                    <a:lnTo>
                      <a:pt x="591" y="841"/>
                    </a:lnTo>
                    <a:lnTo>
                      <a:pt x="597" y="901"/>
                    </a:lnTo>
                    <a:lnTo>
                      <a:pt x="603" y="976"/>
                    </a:lnTo>
                    <a:lnTo>
                      <a:pt x="603" y="1067"/>
                    </a:lnTo>
                    <a:lnTo>
                      <a:pt x="591" y="1183"/>
                    </a:lnTo>
                    <a:lnTo>
                      <a:pt x="955" y="1120"/>
                    </a:lnTo>
                    <a:lnTo>
                      <a:pt x="961" y="1001"/>
                    </a:lnTo>
                    <a:lnTo>
                      <a:pt x="961" y="888"/>
                    </a:lnTo>
                    <a:lnTo>
                      <a:pt x="958" y="809"/>
                    </a:lnTo>
                    <a:lnTo>
                      <a:pt x="955" y="731"/>
                    </a:lnTo>
                    <a:lnTo>
                      <a:pt x="945" y="652"/>
                    </a:lnTo>
                    <a:lnTo>
                      <a:pt x="939" y="602"/>
                    </a:lnTo>
                    <a:lnTo>
                      <a:pt x="930" y="552"/>
                    </a:lnTo>
                    <a:lnTo>
                      <a:pt x="926" y="517"/>
                    </a:lnTo>
                    <a:lnTo>
                      <a:pt x="888" y="324"/>
                    </a:lnTo>
                    <a:lnTo>
                      <a:pt x="881" y="293"/>
                    </a:lnTo>
                    <a:lnTo>
                      <a:pt x="873" y="259"/>
                    </a:lnTo>
                    <a:lnTo>
                      <a:pt x="858" y="234"/>
                    </a:lnTo>
                    <a:lnTo>
                      <a:pt x="842" y="213"/>
                    </a:lnTo>
                    <a:lnTo>
                      <a:pt x="819" y="197"/>
                    </a:lnTo>
                    <a:lnTo>
                      <a:pt x="798" y="188"/>
                    </a:lnTo>
                    <a:lnTo>
                      <a:pt x="716" y="144"/>
                    </a:lnTo>
                    <a:lnTo>
                      <a:pt x="675" y="119"/>
                    </a:lnTo>
                    <a:lnTo>
                      <a:pt x="628" y="100"/>
                    </a:lnTo>
                    <a:lnTo>
                      <a:pt x="587" y="88"/>
                    </a:lnTo>
                    <a:lnTo>
                      <a:pt x="547" y="66"/>
                    </a:lnTo>
                    <a:lnTo>
                      <a:pt x="509" y="44"/>
                    </a:lnTo>
                    <a:lnTo>
                      <a:pt x="465" y="22"/>
                    </a:lnTo>
                    <a:lnTo>
                      <a:pt x="427" y="9"/>
                    </a:lnTo>
                    <a:lnTo>
                      <a:pt x="390" y="0"/>
                    </a:lnTo>
                  </a:path>
                </a:pathLst>
              </a:custGeom>
              <a:solidFill>
                <a:srgbClr val="E07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grpSp>
        <p:pic>
          <p:nvPicPr>
            <p:cNvPr id="15" name="Picture 70" descr="Fire_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90700"/>
              <a:ext cx="914400" cy="115423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a:off x="481362" y="3238500"/>
              <a:ext cx="8458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93322" y="3407228"/>
              <a:ext cx="1033350"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8077200" y="3162300"/>
              <a:ext cx="1371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460381" y="3162300"/>
              <a:ext cx="1371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865868" y="3162300"/>
              <a:ext cx="1371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8600" y="3848100"/>
              <a:ext cx="1447800" cy="923330"/>
            </a:xfrm>
            <a:prstGeom prst="rect">
              <a:avLst/>
            </a:prstGeom>
          </p:spPr>
          <p:txBody>
            <a:bodyPr wrap="square">
              <a:spAutoFit/>
            </a:bodyPr>
            <a:lstStyle/>
            <a:p>
              <a:r>
                <a:rPr lang="en-PH" b="1" dirty="0" smtClean="0">
                  <a:latin typeface="Arial Rounded MT Bold" pitchFamily="34" charset="0"/>
                </a:rPr>
                <a:t>1.</a:t>
              </a:r>
              <a:r>
                <a:rPr lang="en-PH" dirty="0" smtClean="0">
                  <a:latin typeface="Arial Rounded MT Bold" pitchFamily="34" charset="0"/>
                </a:rPr>
                <a:t/>
              </a:r>
              <a:br>
                <a:rPr lang="en-PH" dirty="0" smtClean="0">
                  <a:latin typeface="Arial Rounded MT Bold" pitchFamily="34" charset="0"/>
                </a:rPr>
              </a:br>
              <a:r>
                <a:rPr lang="en-PH" dirty="0" smtClean="0">
                  <a:latin typeface="Arial Rounded MT Bold" pitchFamily="34" charset="0"/>
                </a:rPr>
                <a:t>As early as</a:t>
              </a:r>
              <a:br>
                <a:rPr lang="en-PH" dirty="0" smtClean="0">
                  <a:latin typeface="Arial Rounded MT Bold" pitchFamily="34" charset="0"/>
                </a:rPr>
              </a:br>
              <a:r>
                <a:rPr lang="en-PH" b="1" dirty="0" smtClean="0">
                  <a:latin typeface="Arial Rounded MT Bold" pitchFamily="34" charset="0"/>
                </a:rPr>
                <a:t>NOW</a:t>
              </a:r>
              <a:endParaRPr lang="en-PH" dirty="0">
                <a:latin typeface="Arial Rounded MT Bold" pitchFamily="34" charset="0"/>
              </a:endParaRPr>
            </a:p>
          </p:txBody>
        </p:sp>
        <p:sp>
          <p:nvSpPr>
            <p:cNvPr id="22" name="Rectangle 21"/>
            <p:cNvSpPr/>
            <p:nvPr/>
          </p:nvSpPr>
          <p:spPr>
            <a:xfrm>
              <a:off x="2733912" y="3848100"/>
              <a:ext cx="1745166" cy="1200329"/>
            </a:xfrm>
            <a:prstGeom prst="rect">
              <a:avLst/>
            </a:prstGeom>
          </p:spPr>
          <p:txBody>
            <a:bodyPr wrap="square">
              <a:spAutoFit/>
            </a:bodyPr>
            <a:lstStyle/>
            <a:p>
              <a:r>
                <a:rPr lang="en-PH" b="1" dirty="0" smtClean="0">
                  <a:latin typeface="Arial Rounded MT Bold" pitchFamily="34" charset="0"/>
                </a:rPr>
                <a:t>2.</a:t>
              </a:r>
              <a:r>
                <a:rPr lang="en-PH" dirty="0" smtClean="0">
                  <a:latin typeface="Arial Rounded MT Bold" pitchFamily="34" charset="0"/>
                </a:rPr>
                <a:t/>
              </a:r>
              <a:br>
                <a:rPr lang="en-PH" dirty="0" smtClean="0">
                  <a:latin typeface="Arial Rounded MT Bold" pitchFamily="34" charset="0"/>
                </a:rPr>
              </a:br>
              <a:r>
                <a:rPr lang="en-PH" b="1" dirty="0" smtClean="0">
                  <a:latin typeface="Arial Rounded MT Bold" pitchFamily="34" charset="0"/>
                </a:rPr>
                <a:t>LATER</a:t>
              </a:r>
              <a:r>
                <a:rPr lang="en-PH" dirty="0" smtClean="0">
                  <a:latin typeface="Arial Rounded MT Bold" pitchFamily="34" charset="0"/>
                </a:rPr>
                <a:t>, when we have more information?</a:t>
              </a:r>
              <a:endParaRPr lang="en-PH" b="1" dirty="0">
                <a:latin typeface="Arial Rounded MT Bold" pitchFamily="34" charset="0"/>
              </a:endParaRPr>
            </a:p>
          </p:txBody>
        </p:sp>
        <p:sp>
          <p:nvSpPr>
            <p:cNvPr id="23" name="Rectangle 22"/>
            <p:cNvSpPr/>
            <p:nvPr/>
          </p:nvSpPr>
          <p:spPr>
            <a:xfrm>
              <a:off x="4648201" y="3848100"/>
              <a:ext cx="2286000" cy="1200329"/>
            </a:xfrm>
            <a:prstGeom prst="rect">
              <a:avLst/>
            </a:prstGeom>
          </p:spPr>
          <p:txBody>
            <a:bodyPr wrap="square">
              <a:spAutoFit/>
            </a:bodyPr>
            <a:lstStyle/>
            <a:p>
              <a:r>
                <a:rPr lang="en-PH" b="1" dirty="0" smtClean="0">
                  <a:latin typeface="Arial Rounded MT Bold" pitchFamily="34" charset="0"/>
                </a:rPr>
                <a:t>3.</a:t>
              </a:r>
              <a:r>
                <a:rPr lang="en-PH" dirty="0" smtClean="0">
                  <a:latin typeface="Arial Rounded MT Bold" pitchFamily="34" charset="0"/>
                </a:rPr>
                <a:t/>
              </a:r>
              <a:br>
                <a:rPr lang="en-PH" dirty="0" smtClean="0">
                  <a:latin typeface="Arial Rounded MT Bold" pitchFamily="34" charset="0"/>
                </a:rPr>
              </a:br>
              <a:r>
                <a:rPr lang="en-PH" b="1" dirty="0" smtClean="0">
                  <a:latin typeface="Arial Rounded MT Bold" pitchFamily="34" charset="0"/>
                </a:rPr>
                <a:t>JUST BEFORE</a:t>
              </a:r>
              <a:r>
                <a:rPr lang="en-PH" dirty="0" smtClean="0">
                  <a:latin typeface="Arial Rounded MT Bold" pitchFamily="34" charset="0"/>
                </a:rPr>
                <a:t>, the event to maximize information?</a:t>
              </a:r>
              <a:endParaRPr lang="en-PH" b="1" dirty="0">
                <a:latin typeface="Arial Rounded MT Bold" pitchFamily="34" charset="0"/>
              </a:endParaRPr>
            </a:p>
          </p:txBody>
        </p:sp>
        <p:sp>
          <p:nvSpPr>
            <p:cNvPr id="24" name="Rectangle 23"/>
            <p:cNvSpPr/>
            <p:nvPr/>
          </p:nvSpPr>
          <p:spPr>
            <a:xfrm>
              <a:off x="6937916" y="3848100"/>
              <a:ext cx="2172628" cy="1200329"/>
            </a:xfrm>
            <a:prstGeom prst="rect">
              <a:avLst/>
            </a:prstGeom>
          </p:spPr>
          <p:txBody>
            <a:bodyPr wrap="square">
              <a:spAutoFit/>
            </a:bodyPr>
            <a:lstStyle/>
            <a:p>
              <a:r>
                <a:rPr lang="en-PH" b="1" dirty="0" smtClean="0">
                  <a:latin typeface="Arial Rounded MT Bold" pitchFamily="34" charset="0"/>
                </a:rPr>
                <a:t>4.</a:t>
              </a:r>
              <a:r>
                <a:rPr lang="en-PH" dirty="0" smtClean="0">
                  <a:latin typeface="Arial Rounded MT Bold" pitchFamily="34" charset="0"/>
                </a:rPr>
                <a:t/>
              </a:r>
              <a:br>
                <a:rPr lang="en-PH" dirty="0" smtClean="0">
                  <a:latin typeface="Arial Rounded MT Bold" pitchFamily="34" charset="0"/>
                </a:rPr>
              </a:br>
              <a:r>
                <a:rPr lang="en-PH" b="1" dirty="0" smtClean="0">
                  <a:latin typeface="Arial Rounded MT Bold" pitchFamily="34" charset="0"/>
                </a:rPr>
                <a:t>RIGHT AFTER</a:t>
              </a:r>
              <a:r>
                <a:rPr lang="en-PH" dirty="0" smtClean="0">
                  <a:latin typeface="Arial Rounded MT Bold" pitchFamily="34" charset="0"/>
                </a:rPr>
                <a:t> the exact damage is known</a:t>
              </a:r>
              <a:endParaRPr lang="en-PH" b="1" dirty="0">
                <a:latin typeface="Arial Rounded MT Bold" pitchFamily="34" charset="0"/>
              </a:endParaRPr>
            </a:p>
          </p:txBody>
        </p:sp>
      </p:grpSp>
    </p:spTree>
    <p:extLst>
      <p:ext uri="{BB962C8B-B14F-4D97-AF65-F5344CB8AC3E}">
        <p14:creationId xmlns:p14="http://schemas.microsoft.com/office/powerpoint/2010/main" val="160616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ELEMENTS OF CP</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1" name="Rectangle 10"/>
          <p:cNvSpPr/>
          <p:nvPr/>
        </p:nvSpPr>
        <p:spPr>
          <a:xfrm>
            <a:off x="76200" y="1053530"/>
            <a:ext cx="6858000" cy="646331"/>
          </a:xfrm>
          <a:prstGeom prst="rect">
            <a:avLst/>
          </a:prstGeom>
        </p:spPr>
        <p:txBody>
          <a:bodyPr wrap="square">
            <a:spAutoFit/>
          </a:bodyPr>
          <a:lstStyle/>
          <a:p>
            <a:r>
              <a:rPr lang="en-PH" sz="3600" b="1" dirty="0" smtClean="0">
                <a:solidFill>
                  <a:srgbClr val="FF0000"/>
                </a:solidFill>
                <a:effectLst>
                  <a:outerShdw blurRad="38100" dist="38100" dir="2700000" algn="tl">
                    <a:srgbClr val="000000">
                      <a:alpha val="43137"/>
                    </a:srgbClr>
                  </a:outerShdw>
                </a:effectLst>
                <a:latin typeface="Arial Rounded MT Bold" pitchFamily="34" charset="0"/>
              </a:rPr>
              <a:t>What events needs CP?</a:t>
            </a:r>
            <a:endParaRPr lang="en-PH" sz="3600"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12" name="Rectangle 11"/>
          <p:cNvSpPr/>
          <p:nvPr/>
        </p:nvSpPr>
        <p:spPr>
          <a:xfrm>
            <a:off x="1832843" y="1629594"/>
            <a:ext cx="8077200" cy="4524315"/>
          </a:xfrm>
          <a:prstGeom prst="rect">
            <a:avLst/>
          </a:prstGeom>
        </p:spPr>
        <p:txBody>
          <a:bodyPr wrap="square">
            <a:spAutoFit/>
          </a:bodyPr>
          <a:lstStyle/>
          <a:p>
            <a:pPr>
              <a:buClr>
                <a:srgbClr val="FF0000"/>
              </a:buClr>
              <a:buSzPct val="150000"/>
              <a:buFont typeface="Wingdings" pitchFamily="2" charset="2"/>
              <a:buChar char="ü"/>
            </a:pPr>
            <a:r>
              <a:rPr lang="en-PH" sz="3600" b="1" dirty="0" smtClean="0">
                <a:effectLst>
                  <a:outerShdw blurRad="38100" dist="38100" dir="2700000" algn="tl">
                    <a:srgbClr val="000000">
                      <a:alpha val="43137"/>
                    </a:srgbClr>
                  </a:outerShdw>
                </a:effectLst>
                <a:latin typeface="Arial Rounded MT Bold" pitchFamily="34" charset="0"/>
              </a:rPr>
              <a:t> Natural hazards</a:t>
            </a:r>
          </a:p>
          <a:p>
            <a:pPr>
              <a:buClr>
                <a:srgbClr val="FF0000"/>
              </a:buClr>
              <a:buSzPct val="150000"/>
              <a:buFont typeface="Wingdings" pitchFamily="2" charset="2"/>
              <a:buChar char="ü"/>
            </a:pPr>
            <a:r>
              <a:rPr lang="en-PH" sz="3600" b="1" dirty="0" smtClean="0">
                <a:effectLst>
                  <a:outerShdw blurRad="38100" dist="38100" dir="2700000" algn="tl">
                    <a:srgbClr val="000000">
                      <a:alpha val="43137"/>
                    </a:srgbClr>
                  </a:outerShdw>
                </a:effectLst>
                <a:latin typeface="Arial Rounded MT Bold" pitchFamily="34" charset="0"/>
              </a:rPr>
              <a:t> Human- induced hazards</a:t>
            </a:r>
          </a:p>
          <a:p>
            <a:pPr>
              <a:buClr>
                <a:srgbClr val="FF0000"/>
              </a:buClr>
              <a:buSzPct val="150000"/>
              <a:buFont typeface="Wingdings" pitchFamily="2" charset="2"/>
              <a:buChar char="ü"/>
            </a:pPr>
            <a:r>
              <a:rPr lang="en-PH" sz="3600" b="1" dirty="0" smtClean="0">
                <a:effectLst>
                  <a:outerShdw blurRad="38100" dist="38100" dir="2700000" algn="tl">
                    <a:srgbClr val="000000">
                      <a:alpha val="43137"/>
                    </a:srgbClr>
                  </a:outerShdw>
                </a:effectLst>
                <a:latin typeface="Arial Rounded MT Bold" pitchFamily="34" charset="0"/>
              </a:rPr>
              <a:t> Crises</a:t>
            </a:r>
          </a:p>
          <a:p>
            <a:pPr>
              <a:buClr>
                <a:srgbClr val="FF0000"/>
              </a:buClr>
              <a:buSzPct val="150000"/>
              <a:buFont typeface="Wingdings" pitchFamily="2" charset="2"/>
              <a:buChar char="ü"/>
            </a:pPr>
            <a:r>
              <a:rPr lang="en-PH" sz="3600" b="1" dirty="0" smtClean="0">
                <a:effectLst>
                  <a:outerShdw blurRad="38100" dist="38100" dir="2700000" algn="tl">
                    <a:srgbClr val="000000">
                      <a:alpha val="43137"/>
                    </a:srgbClr>
                  </a:outerShdw>
                </a:effectLst>
                <a:latin typeface="Arial Rounded MT Bold" pitchFamily="34" charset="0"/>
              </a:rPr>
              <a:t> Planned events</a:t>
            </a:r>
          </a:p>
          <a:p>
            <a:pPr marL="711200" indent="-711200">
              <a:buClr>
                <a:srgbClr val="FF0000"/>
              </a:buClr>
              <a:buSzPct val="150000"/>
              <a:buFont typeface="Wingdings" pitchFamily="2" charset="2"/>
              <a:buChar char="ü"/>
              <a:tabLst>
                <a:tab pos="711200" algn="l"/>
              </a:tabLst>
            </a:pPr>
            <a:r>
              <a:rPr lang="en-PH" sz="3600" b="1" dirty="0" smtClean="0">
                <a:effectLst>
                  <a:outerShdw blurRad="38100" dist="38100" dir="2700000" algn="tl">
                    <a:srgbClr val="000000">
                      <a:alpha val="43137"/>
                    </a:srgbClr>
                  </a:outerShdw>
                </a:effectLst>
                <a:latin typeface="Arial Rounded MT Bold" pitchFamily="34" charset="0"/>
              </a:rPr>
              <a:t>Sudden </a:t>
            </a:r>
            <a:r>
              <a:rPr lang="en-PH" sz="3600" b="1" dirty="0" smtClean="0">
                <a:effectLst>
                  <a:outerShdw blurRad="38100" dist="38100" dir="2700000" algn="tl">
                    <a:srgbClr val="000000">
                      <a:alpha val="43137"/>
                    </a:srgbClr>
                  </a:outerShdw>
                </a:effectLst>
                <a:latin typeface="Arial Rounded MT Bold" pitchFamily="34" charset="0"/>
              </a:rPr>
              <a:t>increase of displaced population</a:t>
            </a:r>
          </a:p>
          <a:p>
            <a:pPr>
              <a:buClr>
                <a:srgbClr val="FF0000"/>
              </a:buClr>
              <a:buSzPct val="150000"/>
              <a:buFont typeface="Wingdings" pitchFamily="2" charset="2"/>
              <a:buChar char="ü"/>
            </a:pPr>
            <a:r>
              <a:rPr lang="en-PH" sz="3600" b="1" dirty="0" smtClean="0">
                <a:effectLst>
                  <a:outerShdw blurRad="38100" dist="38100" dir="2700000" algn="tl">
                    <a:srgbClr val="000000">
                      <a:alpha val="43137"/>
                    </a:srgbClr>
                  </a:outerShdw>
                </a:effectLst>
                <a:latin typeface="Arial Rounded MT Bold" pitchFamily="34" charset="0"/>
              </a:rPr>
              <a:t> Sudden shortage of funding</a:t>
            </a:r>
          </a:p>
          <a:p>
            <a:pPr>
              <a:buClr>
                <a:srgbClr val="FF0000"/>
              </a:buClr>
              <a:buSzPct val="150000"/>
              <a:buFont typeface="Wingdings" pitchFamily="2" charset="2"/>
              <a:buChar char="ü"/>
            </a:pPr>
            <a:r>
              <a:rPr lang="en-PH" sz="3600" b="1" dirty="0" smtClean="0">
                <a:effectLst>
                  <a:outerShdw blurRad="38100" dist="38100" dir="2700000" algn="tl">
                    <a:srgbClr val="000000">
                      <a:alpha val="43137"/>
                    </a:srgbClr>
                  </a:outerShdw>
                </a:effectLst>
                <a:latin typeface="Arial Rounded MT Bold" pitchFamily="34" charset="0"/>
              </a:rPr>
              <a:t> Epidemic</a:t>
            </a:r>
            <a:endParaRPr lang="en-PH" sz="3600" b="1" dirty="0">
              <a:effectLst>
                <a:outerShdw blurRad="38100" dist="38100" dir="2700000" algn="tl">
                  <a:srgbClr val="000000">
                    <a:alpha val="43137"/>
                  </a:srgbClr>
                </a:outerShdw>
              </a:effectLst>
              <a:latin typeface="Arial Rounded MT Bold" pitchFamily="34" charset="0"/>
            </a:endParaRPr>
          </a:p>
        </p:txBody>
      </p:sp>
    </p:spTree>
    <p:extLst>
      <p:ext uri="{BB962C8B-B14F-4D97-AF65-F5344CB8AC3E}">
        <p14:creationId xmlns:p14="http://schemas.microsoft.com/office/powerpoint/2010/main" val="2013341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7238" cy="903183"/>
          </a:xfrm>
          <a:prstGeom prst="rect">
            <a:avLst/>
          </a:prstGeom>
          <a:solidFill>
            <a:srgbClr val="7030A0"/>
          </a:solidFill>
          <a:ln>
            <a:solidFill>
              <a:srgbClr val="7030A0"/>
            </a:solidFill>
          </a:ln>
        </p:spPr>
        <p:txBody>
          <a:bodyPr wrap="square" lIns="117208" tIns="58604" rIns="117208" bIns="58604" rtlCol="0">
            <a:spAutoFit/>
          </a:bodyPr>
          <a:lstStyle/>
          <a:p>
            <a:r>
              <a:rPr lang="en-PH" sz="5100" b="1" dirty="0" smtClean="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rPr>
              <a:t>ELEMENTS OF CP</a:t>
            </a:r>
            <a:endParaRPr lang="en-PH" sz="5100" b="1" dirty="0">
              <a:ln w="18415" cmpd="sng">
                <a:solidFill>
                  <a:schemeClr val="bg1"/>
                </a:solidFill>
                <a:prstDash val="solid"/>
              </a:ln>
              <a:solidFill>
                <a:schemeClr val="bg1"/>
              </a:solidFill>
              <a:effectLst>
                <a:glow rad="63500">
                  <a:schemeClr val="bg1">
                    <a:alpha val="40000"/>
                  </a:schemeClr>
                </a:glow>
                <a:outerShdw blurRad="50800" dist="38100" algn="l" rotWithShape="0">
                  <a:prstClr val="black">
                    <a:alpha val="40000"/>
                  </a:prstClr>
                </a:outerShdw>
              </a:effectLst>
              <a:latin typeface="Verdana" pitchFamily="34" charset="0"/>
              <a:ea typeface="Verdana" pitchFamily="34" charset="0"/>
              <a:cs typeface="Verdana" pitchFamily="34" charset="0"/>
            </a:endParaRPr>
          </a:p>
        </p:txBody>
      </p:sp>
      <p:grpSp>
        <p:nvGrpSpPr>
          <p:cNvPr id="5" name="Group 4"/>
          <p:cNvGrpSpPr/>
          <p:nvPr/>
        </p:nvGrpSpPr>
        <p:grpSpPr>
          <a:xfrm>
            <a:off x="25623" y="6002141"/>
            <a:ext cx="12161616" cy="829646"/>
            <a:chOff x="0" y="6096000"/>
            <a:chExt cx="12192000" cy="714375"/>
          </a:xfrm>
        </p:grpSpPr>
        <p:grpSp>
          <p:nvGrpSpPr>
            <p:cNvPr id="6" name="Group 13"/>
            <p:cNvGrpSpPr/>
            <p:nvPr/>
          </p:nvGrpSpPr>
          <p:grpSpPr>
            <a:xfrm>
              <a:off x="0" y="6096000"/>
              <a:ext cx="12192000" cy="714375"/>
              <a:chOff x="0" y="6096000"/>
              <a:chExt cx="12192000" cy="714375"/>
            </a:xfrm>
            <a:solidFill>
              <a:srgbClr val="660066"/>
            </a:solidFill>
          </p:grpSpPr>
          <p:sp>
            <p:nvSpPr>
              <p:cNvPr id="8" name="TextBox 7"/>
              <p:cNvSpPr txBox="1"/>
              <p:nvPr/>
            </p:nvSpPr>
            <p:spPr>
              <a:xfrm>
                <a:off x="1333500" y="6441043"/>
                <a:ext cx="10858500" cy="291515"/>
              </a:xfrm>
              <a:prstGeom prst="rect">
                <a:avLst/>
              </a:prstGeom>
              <a:grpFill/>
              <a:ln>
                <a:solidFill>
                  <a:srgbClr val="660066"/>
                </a:solidFill>
              </a:ln>
            </p:spPr>
            <p:txBody>
              <a:bodyPr wrap="square" rtlCol="0">
                <a:spAutoFit/>
              </a:bodyPr>
              <a:lstStyle/>
              <a:p>
                <a:pPr algn="r"/>
                <a:r>
                  <a:rPr lang="en-US" sz="16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7" name="TextBox 6"/>
            <p:cNvSpPr txBox="1"/>
            <p:nvPr/>
          </p:nvSpPr>
          <p:spPr>
            <a:xfrm>
              <a:off x="7086600" y="6161246"/>
              <a:ext cx="5105400" cy="307777"/>
            </a:xfrm>
            <a:prstGeom prst="rect">
              <a:avLst/>
            </a:prstGeom>
            <a:noFill/>
          </p:spPr>
          <p:txBody>
            <a:bodyPr wrap="square" rtlCol="0">
              <a:spAutoFit/>
            </a:bodyPr>
            <a:lstStyle/>
            <a:p>
              <a:pPr algn="r"/>
              <a:endParaRPr lang="en-US" sz="18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1" name="Rectangle 10"/>
          <p:cNvSpPr/>
          <p:nvPr/>
        </p:nvSpPr>
        <p:spPr>
          <a:xfrm>
            <a:off x="76200" y="1053530"/>
            <a:ext cx="6858000" cy="646331"/>
          </a:xfrm>
          <a:prstGeom prst="rect">
            <a:avLst/>
          </a:prstGeom>
        </p:spPr>
        <p:txBody>
          <a:bodyPr wrap="square">
            <a:spAutoFit/>
          </a:bodyPr>
          <a:lstStyle/>
          <a:p>
            <a:r>
              <a:rPr lang="en-PH" sz="3600" b="1" dirty="0" smtClean="0">
                <a:solidFill>
                  <a:srgbClr val="FF0000"/>
                </a:solidFill>
                <a:effectLst>
                  <a:outerShdw blurRad="38100" dist="38100" dir="2700000" algn="tl">
                    <a:srgbClr val="000000">
                      <a:alpha val="43137"/>
                    </a:srgbClr>
                  </a:outerShdw>
                </a:effectLst>
                <a:latin typeface="Arial Rounded MT Bold" pitchFamily="34" charset="0"/>
              </a:rPr>
              <a:t>Actors in </a:t>
            </a:r>
            <a:r>
              <a:rPr lang="en-PH" sz="3600" b="1" dirty="0" smtClean="0">
                <a:solidFill>
                  <a:srgbClr val="FF0000"/>
                </a:solidFill>
                <a:effectLst>
                  <a:outerShdw blurRad="38100" dist="38100" dir="2700000" algn="tl">
                    <a:srgbClr val="000000">
                      <a:alpha val="43137"/>
                    </a:srgbClr>
                  </a:outerShdw>
                </a:effectLst>
                <a:latin typeface="Arial Rounded MT Bold" pitchFamily="34" charset="0"/>
              </a:rPr>
              <a:t>CP?</a:t>
            </a:r>
            <a:endParaRPr lang="en-PH" sz="3600" dirty="0">
              <a:solidFill>
                <a:srgbClr val="FF0000"/>
              </a:solidFill>
              <a:effectLst>
                <a:outerShdw blurRad="38100" dist="38100" dir="2700000" algn="tl">
                  <a:srgbClr val="000000">
                    <a:alpha val="43137"/>
                  </a:srgbClr>
                </a:outerShdw>
              </a:effectLst>
              <a:latin typeface="Arial Rounded MT Bold" pitchFamily="34" charset="0"/>
            </a:endParaRPr>
          </a:p>
        </p:txBody>
      </p:sp>
      <p:pic>
        <p:nvPicPr>
          <p:cNvPr id="10" name="Picture 9" descr="MANY HEADS.png"/>
          <p:cNvPicPr>
            <a:picLocks noChangeAspect="1"/>
          </p:cNvPicPr>
          <p:nvPr/>
        </p:nvPicPr>
        <p:blipFill>
          <a:blip r:embed="rId3"/>
          <a:stretch>
            <a:fillRect/>
          </a:stretch>
        </p:blipFill>
        <p:spPr>
          <a:xfrm>
            <a:off x="3100832" y="2233042"/>
            <a:ext cx="5945115" cy="3429000"/>
          </a:xfrm>
          <a:prstGeom prst="rect">
            <a:avLst/>
          </a:prstGeom>
        </p:spPr>
      </p:pic>
    </p:spTree>
    <p:extLst>
      <p:ext uri="{BB962C8B-B14F-4D97-AF65-F5344CB8AC3E}">
        <p14:creationId xmlns:p14="http://schemas.microsoft.com/office/powerpoint/2010/main" val="894274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1573</TotalTime>
  <Words>810</Words>
  <Application>Microsoft Office PowerPoint</Application>
  <PresentationFormat>Custom</PresentationFormat>
  <Paragraphs>186</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user3</dc:creator>
  <cp:lastModifiedBy>user3</cp:lastModifiedBy>
  <cp:revision>60</cp:revision>
  <dcterms:created xsi:type="dcterms:W3CDTF">2018-05-29T04:44:24Z</dcterms:created>
  <dcterms:modified xsi:type="dcterms:W3CDTF">2018-07-31T05:42:46Z</dcterms:modified>
</cp:coreProperties>
</file>