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370" r:id="rId3"/>
    <p:sldId id="405" r:id="rId4"/>
    <p:sldId id="407" r:id="rId5"/>
    <p:sldId id="406" r:id="rId6"/>
    <p:sldId id="408" r:id="rId7"/>
    <p:sldId id="409" r:id="rId8"/>
    <p:sldId id="410" r:id="rId9"/>
    <p:sldId id="411" r:id="rId10"/>
    <p:sldId id="412" r:id="rId11"/>
    <p:sldId id="413"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CC"/>
    <a:srgbClr val="008000"/>
    <a:srgbClr val="009900"/>
    <a:srgbClr val="EBABBE"/>
    <a:srgbClr val="9CE984"/>
    <a:srgbClr val="D6EB94"/>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22" autoAdjust="0"/>
    <p:restoredTop sz="86441" autoAdjust="0"/>
  </p:normalViewPr>
  <p:slideViewPr>
    <p:cSldViewPr snapToGrid="0" snapToObjects="1">
      <p:cViewPr>
        <p:scale>
          <a:sx n="99" d="100"/>
          <a:sy n="99" d="100"/>
        </p:scale>
        <p:origin x="-468" y="7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DFF4F-32D9-4A98-A603-E40CB1B41A5C}" type="datetimeFigureOut">
              <a:rPr lang="en-US" smtClean="0"/>
              <a:pPr/>
              <a:t>7/5/2016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BF2564-E7F8-4F22-8876-0F308072ADA9}" type="slidenum">
              <a:rPr lang="en-US" smtClean="0"/>
              <a:pPr/>
              <a:t>‹#›</a:t>
            </a:fld>
            <a:endParaRPr lang="en-US"/>
          </a:p>
        </p:txBody>
      </p:sp>
    </p:spTree>
    <p:extLst>
      <p:ext uri="{BB962C8B-B14F-4D97-AF65-F5344CB8AC3E}">
        <p14:creationId xmlns:p14="http://schemas.microsoft.com/office/powerpoint/2010/main" val="4265701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0415264-FF0D-0045-8429-4C2F7CC6AA4D}" type="datetimeFigureOut">
              <a:rPr lang="en-US" smtClean="0"/>
              <a:pPr/>
              <a:t>7/5/2016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EE4D38F-7355-794E-AC76-FB188C8AB5FE}" type="slidenum">
              <a:rPr lang="en-US" smtClean="0"/>
              <a:pPr/>
              <a:t>‹#›</a:t>
            </a:fld>
            <a:endParaRPr lang="en-US"/>
          </a:p>
        </p:txBody>
      </p:sp>
      <p:pic>
        <p:nvPicPr>
          <p:cNvPr id="7" name="Picture 2" descr="E:\Abigail Godoy\Powerpoint Template\Presentation-Template-1.jpg"/>
          <p:cNvPicPr>
            <a:picLocks noChangeAspect="1" noChangeArrowheads="1"/>
          </p:cNvPicPr>
          <p:nvPr userDrawn="1"/>
        </p:nvPicPr>
        <p:blipFill>
          <a:blip r:embed="rId2" cstate="print"/>
          <a:srcRect/>
          <a:stretch>
            <a:fillRect/>
          </a:stretch>
        </p:blipFill>
        <p:spPr bwMode="auto">
          <a:xfrm>
            <a:off x="11281" y="-1536"/>
            <a:ext cx="9144000" cy="6858000"/>
          </a:xfrm>
          <a:prstGeom prst="rect">
            <a:avLst/>
          </a:prstGeom>
          <a:noFill/>
        </p:spPr>
      </p:pic>
      <p:sp>
        <p:nvSpPr>
          <p:cNvPr id="9" name="Slide Number Placeholder 1"/>
          <p:cNvSpPr txBox="1">
            <a:spLocks/>
          </p:cNvSpPr>
          <p:nvPr userDrawn="1"/>
        </p:nvSpPr>
        <p:spPr>
          <a:xfrm>
            <a:off x="6564481" y="6354814"/>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26D953F-1B28-4C25-8A37-85A577697EEC}" type="slidenum">
              <a:rPr lang="fil-PH" smtClean="0"/>
              <a:pPr/>
              <a:t>‹#›</a:t>
            </a:fld>
            <a:endParaRPr lang="fil-PH"/>
          </a:p>
        </p:txBody>
      </p:sp>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Tree>
    <p:extLst>
      <p:ext uri="{BB962C8B-B14F-4D97-AF65-F5344CB8AC3E}">
        <p14:creationId xmlns:p14="http://schemas.microsoft.com/office/powerpoint/2010/main" val="2282230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60415264-FF0D-0045-8429-4C2F7CC6AA4D}" type="datetimeFigureOut">
              <a:rPr lang="en-US" smtClean="0"/>
              <a:pPr/>
              <a:t>7/5/2016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EE4D38F-7355-794E-AC76-FB188C8AB5FE}" type="slidenum">
              <a:rPr lang="en-US" smtClean="0"/>
              <a:pPr/>
              <a:t>‹#›</a:t>
            </a:fld>
            <a:endParaRPr lang="en-US"/>
          </a:p>
        </p:txBody>
      </p:sp>
    </p:spTree>
    <p:extLst>
      <p:ext uri="{BB962C8B-B14F-4D97-AF65-F5344CB8AC3E}">
        <p14:creationId xmlns:p14="http://schemas.microsoft.com/office/powerpoint/2010/main" val="1224427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60415264-FF0D-0045-8429-4C2F7CC6AA4D}" type="datetimeFigureOut">
              <a:rPr lang="en-US" smtClean="0"/>
              <a:pPr/>
              <a:t>7/5/2016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EE4D38F-7355-794E-AC76-FB188C8AB5FE}" type="slidenum">
              <a:rPr lang="en-US" smtClean="0"/>
              <a:pPr/>
              <a:t>‹#›</a:t>
            </a:fld>
            <a:endParaRPr lang="en-US"/>
          </a:p>
        </p:txBody>
      </p:sp>
    </p:spTree>
    <p:extLst>
      <p:ext uri="{BB962C8B-B14F-4D97-AF65-F5344CB8AC3E}">
        <p14:creationId xmlns:p14="http://schemas.microsoft.com/office/powerpoint/2010/main" val="4048508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60415264-FF0D-0045-8429-4C2F7CC6AA4D}" type="datetimeFigureOut">
              <a:rPr lang="en-US" smtClean="0"/>
              <a:pPr/>
              <a:t>7/5/2016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EE4D38F-7355-794E-AC76-FB188C8AB5FE}" type="slidenum">
              <a:rPr lang="en-US" smtClean="0"/>
              <a:pPr/>
              <a:t>‹#›</a:t>
            </a:fld>
            <a:endParaRPr lang="en-US"/>
          </a:p>
        </p:txBody>
      </p:sp>
    </p:spTree>
    <p:extLst>
      <p:ext uri="{BB962C8B-B14F-4D97-AF65-F5344CB8AC3E}">
        <p14:creationId xmlns:p14="http://schemas.microsoft.com/office/powerpoint/2010/main" val="1110153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60415264-FF0D-0045-8429-4C2F7CC6AA4D}" type="datetimeFigureOut">
              <a:rPr lang="en-US" smtClean="0"/>
              <a:pPr/>
              <a:t>7/5/2016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EE4D38F-7355-794E-AC76-FB188C8AB5FE}" type="slidenum">
              <a:rPr lang="en-US" smtClean="0"/>
              <a:pPr/>
              <a:t>‹#›</a:t>
            </a:fld>
            <a:endParaRPr lang="en-US"/>
          </a:p>
        </p:txBody>
      </p:sp>
    </p:spTree>
    <p:extLst>
      <p:ext uri="{BB962C8B-B14F-4D97-AF65-F5344CB8AC3E}">
        <p14:creationId xmlns:p14="http://schemas.microsoft.com/office/powerpoint/2010/main" val="637196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60415264-FF0D-0045-8429-4C2F7CC6AA4D}" type="datetimeFigureOut">
              <a:rPr lang="en-US" smtClean="0"/>
              <a:pPr/>
              <a:t>7/5/2016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0EE4D38F-7355-794E-AC76-FB188C8AB5FE}" type="slidenum">
              <a:rPr lang="en-US" smtClean="0"/>
              <a:pPr/>
              <a:t>‹#›</a:t>
            </a:fld>
            <a:endParaRPr lang="en-US"/>
          </a:p>
        </p:txBody>
      </p:sp>
    </p:spTree>
    <p:extLst>
      <p:ext uri="{BB962C8B-B14F-4D97-AF65-F5344CB8AC3E}">
        <p14:creationId xmlns:p14="http://schemas.microsoft.com/office/powerpoint/2010/main" val="105221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60415264-FF0D-0045-8429-4C2F7CC6AA4D}" type="datetimeFigureOut">
              <a:rPr lang="en-US" smtClean="0"/>
              <a:pPr/>
              <a:t>7/5/2016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0EE4D38F-7355-794E-AC76-FB188C8AB5FE}" type="slidenum">
              <a:rPr lang="en-US" smtClean="0"/>
              <a:pPr/>
              <a:t>‹#›</a:t>
            </a:fld>
            <a:endParaRPr lang="en-US"/>
          </a:p>
        </p:txBody>
      </p:sp>
    </p:spTree>
    <p:extLst>
      <p:ext uri="{BB962C8B-B14F-4D97-AF65-F5344CB8AC3E}">
        <p14:creationId xmlns:p14="http://schemas.microsoft.com/office/powerpoint/2010/main" val="1763266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60415264-FF0D-0045-8429-4C2F7CC6AA4D}" type="datetimeFigureOut">
              <a:rPr lang="en-US" smtClean="0"/>
              <a:pPr/>
              <a:t>7/5/2016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0EE4D38F-7355-794E-AC76-FB188C8AB5FE}" type="slidenum">
              <a:rPr lang="en-US" smtClean="0"/>
              <a:pPr/>
              <a:t>‹#›</a:t>
            </a:fld>
            <a:endParaRPr lang="en-US"/>
          </a:p>
        </p:txBody>
      </p:sp>
    </p:spTree>
    <p:extLst>
      <p:ext uri="{BB962C8B-B14F-4D97-AF65-F5344CB8AC3E}">
        <p14:creationId xmlns:p14="http://schemas.microsoft.com/office/powerpoint/2010/main" val="831738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415264-FF0D-0045-8429-4C2F7CC6AA4D}" type="datetimeFigureOut">
              <a:rPr lang="en-US" smtClean="0"/>
              <a:pPr/>
              <a:t>7/5/2016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0EE4D38F-7355-794E-AC76-FB188C8AB5FE}" type="slidenum">
              <a:rPr lang="en-US" smtClean="0"/>
              <a:pPr/>
              <a:t>‹#›</a:t>
            </a:fld>
            <a:endParaRPr lang="en-US"/>
          </a:p>
        </p:txBody>
      </p:sp>
    </p:spTree>
    <p:extLst>
      <p:ext uri="{BB962C8B-B14F-4D97-AF65-F5344CB8AC3E}">
        <p14:creationId xmlns:p14="http://schemas.microsoft.com/office/powerpoint/2010/main" val="1768729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60415264-FF0D-0045-8429-4C2F7CC6AA4D}" type="datetimeFigureOut">
              <a:rPr lang="en-US" smtClean="0"/>
              <a:pPr/>
              <a:t>7/5/2016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0EE4D38F-7355-794E-AC76-FB188C8AB5FE}" type="slidenum">
              <a:rPr lang="en-US" smtClean="0"/>
              <a:pPr/>
              <a:t>‹#›</a:t>
            </a:fld>
            <a:endParaRPr lang="en-US"/>
          </a:p>
        </p:txBody>
      </p:sp>
    </p:spTree>
    <p:extLst>
      <p:ext uri="{BB962C8B-B14F-4D97-AF65-F5344CB8AC3E}">
        <p14:creationId xmlns:p14="http://schemas.microsoft.com/office/powerpoint/2010/main" val="3557484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60415264-FF0D-0045-8429-4C2F7CC6AA4D}" type="datetimeFigureOut">
              <a:rPr lang="en-US" smtClean="0"/>
              <a:pPr/>
              <a:t>7/5/2016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0EE4D38F-7355-794E-AC76-FB188C8AB5FE}" type="slidenum">
              <a:rPr lang="en-US" smtClean="0"/>
              <a:pPr/>
              <a:t>‹#›</a:t>
            </a:fld>
            <a:endParaRPr lang="en-US"/>
          </a:p>
        </p:txBody>
      </p:sp>
    </p:spTree>
    <p:extLst>
      <p:ext uri="{BB962C8B-B14F-4D97-AF65-F5344CB8AC3E}">
        <p14:creationId xmlns:p14="http://schemas.microsoft.com/office/powerpoint/2010/main" val="3603379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7" name="Picture 2" descr="E:\Abigail Godoy\Powerpoint Template\Presentation-Template-2.jpg"/>
          <p:cNvPicPr>
            <a:picLocks noChangeAspect="1" noChangeArrowheads="1"/>
          </p:cNvPicPr>
          <p:nvPr userDrawn="1"/>
        </p:nvPicPr>
        <p:blipFill>
          <a:blip r:embed="rId13" cstate="print"/>
          <a:srcRect/>
          <a:stretch>
            <a:fillRect/>
          </a:stretch>
        </p:blipFill>
        <p:spPr bwMode="auto">
          <a:xfrm>
            <a:off x="-1548" y="-3456"/>
            <a:ext cx="9144000" cy="6861456"/>
          </a:xfrm>
          <a:prstGeom prst="rect">
            <a:avLst/>
          </a:prstGeom>
          <a:noFill/>
        </p:spPr>
      </p:pic>
      <p:sp>
        <p:nvSpPr>
          <p:cNvPr id="2" name="Title Placeholder 1"/>
          <p:cNvSpPr>
            <a:spLocks noGrp="1"/>
          </p:cNvSpPr>
          <p:nvPr>
            <p:ph type="title"/>
          </p:nvPr>
        </p:nvSpPr>
        <p:spPr>
          <a:xfrm>
            <a:off x="457200" y="0"/>
            <a:ext cx="8229600" cy="949249"/>
          </a:xfrm>
          <a:prstGeom prst="rect">
            <a:avLst/>
          </a:prstGeom>
        </p:spPr>
        <p:txBody>
          <a:bodyPr vert="horz" lIns="91440" tIns="45720" rIns="91440" bIns="45720" rtlCol="0" anchor="ctr">
            <a:normAutofit/>
          </a:bodyPr>
          <a:lstStyle/>
          <a:p>
            <a:r>
              <a:rPr lang="x-none"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dirty="0" smtClean="0"/>
              <a:t>Click to edit Master text styles</a:t>
            </a:r>
          </a:p>
          <a:p>
            <a:pPr lvl="1"/>
            <a:r>
              <a:rPr lang="x-none" dirty="0" smtClean="0"/>
              <a:t>Second level</a:t>
            </a:r>
          </a:p>
          <a:p>
            <a:pPr lvl="2"/>
            <a:r>
              <a:rPr lang="x-none" dirty="0" smtClean="0"/>
              <a:t>Third level</a:t>
            </a:r>
          </a:p>
          <a:p>
            <a:pPr lvl="3"/>
            <a:r>
              <a:rPr lang="x-none" dirty="0" smtClean="0"/>
              <a:t>Fourth level</a:t>
            </a:r>
          </a:p>
          <a:p>
            <a:pPr lvl="4"/>
            <a:r>
              <a:rPr lang="x-none" dirty="0" smtClean="0"/>
              <a:t>Fifth level</a:t>
            </a:r>
            <a:endParaRPr lang="en-US" dirty="0"/>
          </a:p>
        </p:txBody>
      </p:sp>
      <p:sp>
        <p:nvSpPr>
          <p:cNvPr id="6" name="Slide Number Placeholder 5"/>
          <p:cNvSpPr>
            <a:spLocks noGrp="1"/>
          </p:cNvSpPr>
          <p:nvPr>
            <p:ph type="sldNum" sz="quarter" idx="4"/>
          </p:nvPr>
        </p:nvSpPr>
        <p:spPr>
          <a:xfrm>
            <a:off x="6553200" y="648463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E4D38F-7355-794E-AC76-FB188C8AB5FE}" type="slidenum">
              <a:rPr lang="en-US" smtClean="0"/>
              <a:pPr/>
              <a:t>‹#›</a:t>
            </a:fld>
            <a:endParaRPr lang="en-US" dirty="0"/>
          </a:p>
        </p:txBody>
      </p:sp>
      <p:sp>
        <p:nvSpPr>
          <p:cNvPr id="4" name="Date Placeholder 3"/>
          <p:cNvSpPr>
            <a:spLocks noGrp="1"/>
          </p:cNvSpPr>
          <p:nvPr>
            <p:ph type="dt" sz="half" idx="2"/>
          </p:nvPr>
        </p:nvSpPr>
        <p:spPr>
          <a:xfrm>
            <a:off x="457200" y="648463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415264-FF0D-0045-8429-4C2F7CC6AA4D}" type="datetimeFigureOut">
              <a:rPr lang="en-US" smtClean="0"/>
              <a:pPr/>
              <a:t>7/5/2016</a:t>
            </a:fld>
            <a:endParaRPr lang="en-US"/>
          </a:p>
        </p:txBody>
      </p:sp>
    </p:spTree>
    <p:extLst>
      <p:ext uri="{BB962C8B-B14F-4D97-AF65-F5344CB8AC3E}">
        <p14:creationId xmlns:p14="http://schemas.microsoft.com/office/powerpoint/2010/main" val="3089647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bg2">
              <a:lumMod val="50000"/>
            </a:schemeClr>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199"/>
            <a:ext cx="6400800" cy="2569633"/>
          </a:xfrm>
        </p:spPr>
        <p:txBody>
          <a:bodyPr>
            <a:noAutofit/>
          </a:bodyPr>
          <a:lstStyle/>
          <a:p>
            <a:endParaRPr lang="en-US" sz="2000" dirty="0"/>
          </a:p>
          <a:p>
            <a:r>
              <a:rPr lang="en-US" sz="4000" dirty="0" smtClean="0">
                <a:solidFill>
                  <a:schemeClr val="bg1"/>
                </a:solidFill>
              </a:rPr>
              <a:t>Data Management &amp; Information Technology </a:t>
            </a:r>
          </a:p>
          <a:p>
            <a:r>
              <a:rPr lang="en-US" sz="3600" i="1" dirty="0" smtClean="0">
                <a:solidFill>
                  <a:schemeClr val="bg1"/>
                </a:solidFill>
              </a:rPr>
              <a:t>SY </a:t>
            </a:r>
            <a:r>
              <a:rPr lang="en-US" sz="3600" i="1" dirty="0" smtClean="0">
                <a:solidFill>
                  <a:schemeClr val="bg1"/>
                </a:solidFill>
              </a:rPr>
              <a:t>2016-2017</a:t>
            </a:r>
            <a:endParaRPr lang="en-US" sz="3600" i="1" dirty="0" smtClean="0">
              <a:solidFill>
                <a:schemeClr val="bg1"/>
              </a:solidFill>
            </a:endParaRPr>
          </a:p>
          <a:p>
            <a:endParaRPr lang="en-US" sz="2000" dirty="0" smtClean="0"/>
          </a:p>
        </p:txBody>
      </p:sp>
    </p:spTree>
    <p:extLst>
      <p:ext uri="{BB962C8B-B14F-4D97-AF65-F5344CB8AC3E}">
        <p14:creationId xmlns:p14="http://schemas.microsoft.com/office/powerpoint/2010/main" val="21760820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4" name="Content Placeholder 3"/>
          <p:cNvSpPr>
            <a:spLocks noGrp="1"/>
          </p:cNvSpPr>
          <p:nvPr>
            <p:ph idx="1"/>
          </p:nvPr>
        </p:nvSpPr>
        <p:spPr/>
        <p:txBody>
          <a:bodyPr/>
          <a:lstStyle/>
          <a:p>
            <a:endParaRPr lang="en-AU"/>
          </a:p>
        </p:txBody>
      </p:sp>
      <p:pic>
        <p:nvPicPr>
          <p:cNvPr id="3074" name="Picture 2" descr="C:\Users\deped\Downloads\13340251_1142783292409035_1594688998684255800_o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4459"/>
            <a:ext cx="9144000" cy="6649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5146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4" name="Content Placeholder 3"/>
          <p:cNvSpPr>
            <a:spLocks noGrp="1"/>
          </p:cNvSpPr>
          <p:nvPr>
            <p:ph idx="1"/>
          </p:nvPr>
        </p:nvSpPr>
        <p:spPr/>
        <p:txBody>
          <a:bodyPr/>
          <a:lstStyle/>
          <a:p>
            <a:endParaRPr lang="en-AU" dirty="0"/>
          </a:p>
        </p:txBody>
      </p:sp>
      <p:pic>
        <p:nvPicPr>
          <p:cNvPr id="4098" name="Picture 2" descr="C:\Users\deped\Downloads\13568779_1165855286768502_6808158155960594042_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6" y="0"/>
            <a:ext cx="9142007"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1884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smtClean="0"/>
              <a:t>Learner Information System</a:t>
            </a:r>
            <a:endParaRPr lang="en-US" cap="small" dirty="0"/>
          </a:p>
        </p:txBody>
      </p:sp>
      <p:sp>
        <p:nvSpPr>
          <p:cNvPr id="3" name="Text Placeholder 2"/>
          <p:cNvSpPr>
            <a:spLocks noGrp="1"/>
          </p:cNvSpPr>
          <p:nvPr>
            <p:ph type="body" idx="1"/>
          </p:nvPr>
        </p:nvSpPr>
        <p:spPr/>
        <p:txBody>
          <a:bodyPr>
            <a:normAutofit/>
          </a:bodyPr>
          <a:lstStyle/>
          <a:p>
            <a:r>
              <a:rPr lang="en-US" sz="3600" cap="small" dirty="0"/>
              <a:t>FAQs and resolution of data </a:t>
            </a:r>
            <a:r>
              <a:rPr lang="en-US" sz="3600" cap="small" dirty="0" smtClean="0"/>
              <a:t>issues</a:t>
            </a:r>
            <a:endParaRPr lang="en-US" sz="3600" cap="small" dirty="0"/>
          </a:p>
        </p:txBody>
      </p:sp>
    </p:spTree>
    <p:extLst>
      <p:ext uri="{BB962C8B-B14F-4D97-AF65-F5344CB8AC3E}">
        <p14:creationId xmlns:p14="http://schemas.microsoft.com/office/powerpoint/2010/main" val="2640163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85524"/>
            <a:ext cx="8229600" cy="4525963"/>
          </a:xfrm>
        </p:spPr>
        <p:txBody>
          <a:bodyPr>
            <a:normAutofit fontScale="62500" lnSpcReduction="20000"/>
          </a:bodyPr>
          <a:lstStyle/>
          <a:p>
            <a:pPr marL="0" indent="0">
              <a:buNone/>
            </a:pPr>
            <a:r>
              <a:rPr lang="en-AU" dirty="0"/>
              <a:t>Reminder (May 27, s. 2016): </a:t>
            </a:r>
            <a:r>
              <a:rPr lang="en-AU" dirty="0" err="1"/>
              <a:t>Mga</a:t>
            </a:r>
            <a:r>
              <a:rPr lang="en-AU" dirty="0"/>
              <a:t> Pauli-</a:t>
            </a:r>
            <a:r>
              <a:rPr lang="en-AU" dirty="0" err="1"/>
              <a:t>ulit</a:t>
            </a:r>
            <a:r>
              <a:rPr lang="en-AU" dirty="0"/>
              <a:t> </a:t>
            </a:r>
            <a:r>
              <a:rPr lang="en-AU" dirty="0" err="1"/>
              <a:t>na</a:t>
            </a:r>
            <a:r>
              <a:rPr lang="en-AU" dirty="0"/>
              <a:t> </a:t>
            </a:r>
            <a:r>
              <a:rPr lang="en-AU" dirty="0" err="1"/>
              <a:t>mga</a:t>
            </a:r>
            <a:r>
              <a:rPr lang="en-AU" dirty="0"/>
              <a:t> </a:t>
            </a:r>
            <a:r>
              <a:rPr lang="en-AU" dirty="0" err="1"/>
              <a:t>tanong</a:t>
            </a:r>
            <a:r>
              <a:rPr lang="en-AU" dirty="0"/>
              <a:t> - </a:t>
            </a:r>
            <a:r>
              <a:rPr lang="en-AU" dirty="0" err="1"/>
              <a:t>Sinasagot</a:t>
            </a:r>
            <a:r>
              <a:rPr lang="en-AU" dirty="0"/>
              <a:t>: </a:t>
            </a:r>
            <a:r>
              <a:rPr lang="en-AU" dirty="0" err="1"/>
              <a:t>Mga</a:t>
            </a:r>
            <a:r>
              <a:rPr lang="en-AU" dirty="0"/>
              <a:t> </a:t>
            </a:r>
            <a:r>
              <a:rPr lang="en-AU" dirty="0" err="1"/>
              <a:t>dapat</a:t>
            </a:r>
            <a:r>
              <a:rPr lang="en-AU" dirty="0"/>
              <a:t> </a:t>
            </a:r>
            <a:r>
              <a:rPr lang="en-AU" dirty="0" err="1"/>
              <a:t>malaman</a:t>
            </a:r>
            <a:r>
              <a:rPr lang="en-AU" dirty="0"/>
              <a:t> </a:t>
            </a:r>
            <a:r>
              <a:rPr lang="en-AU" dirty="0" err="1"/>
              <a:t>tungkol</a:t>
            </a:r>
            <a:r>
              <a:rPr lang="en-AU" dirty="0"/>
              <a:t> </a:t>
            </a:r>
            <a:r>
              <a:rPr lang="en-AU" dirty="0" err="1"/>
              <a:t>sa</a:t>
            </a:r>
            <a:r>
              <a:rPr lang="en-AU" dirty="0"/>
              <a:t> Learner Reference Number or LRN</a:t>
            </a:r>
          </a:p>
          <a:p>
            <a:pPr marL="0" indent="0">
              <a:buNone/>
            </a:pPr>
            <a:endParaRPr lang="en-AU" dirty="0" smtClean="0"/>
          </a:p>
          <a:p>
            <a:pPr marL="0" indent="0">
              <a:buNone/>
            </a:pPr>
            <a:r>
              <a:rPr lang="en-AU" sz="3600" b="1" dirty="0" smtClean="0">
                <a:solidFill>
                  <a:srgbClr val="FF0000"/>
                </a:solidFill>
              </a:rPr>
              <a:t>1</a:t>
            </a:r>
            <a:r>
              <a:rPr lang="en-AU" sz="3600" b="1" dirty="0">
                <a:solidFill>
                  <a:srgbClr val="FF0000"/>
                </a:solidFill>
              </a:rPr>
              <a:t>. </a:t>
            </a:r>
            <a:r>
              <a:rPr lang="en-AU" sz="3600" b="1" dirty="0" err="1">
                <a:solidFill>
                  <a:srgbClr val="FF0000"/>
                </a:solidFill>
              </a:rPr>
              <a:t>Ang</a:t>
            </a:r>
            <a:r>
              <a:rPr lang="en-AU" sz="3600" b="1" dirty="0">
                <a:solidFill>
                  <a:srgbClr val="FF0000"/>
                </a:solidFill>
              </a:rPr>
              <a:t> LRN </a:t>
            </a:r>
            <a:r>
              <a:rPr lang="en-AU" sz="3600" b="1" dirty="0" err="1">
                <a:solidFill>
                  <a:srgbClr val="FF0000"/>
                </a:solidFill>
              </a:rPr>
              <a:t>ba</a:t>
            </a:r>
            <a:r>
              <a:rPr lang="en-AU" sz="3600" b="1" dirty="0">
                <a:solidFill>
                  <a:srgbClr val="FF0000"/>
                </a:solidFill>
              </a:rPr>
              <a:t> ay required para </a:t>
            </a:r>
            <a:r>
              <a:rPr lang="en-AU" sz="3600" b="1" dirty="0" err="1">
                <a:solidFill>
                  <a:srgbClr val="FF0000"/>
                </a:solidFill>
              </a:rPr>
              <a:t>tangapin</a:t>
            </a:r>
            <a:r>
              <a:rPr lang="en-AU" sz="3600" b="1" dirty="0">
                <a:solidFill>
                  <a:srgbClr val="FF0000"/>
                </a:solidFill>
              </a:rPr>
              <a:t> </a:t>
            </a:r>
            <a:r>
              <a:rPr lang="en-AU" sz="3600" b="1" dirty="0" err="1">
                <a:solidFill>
                  <a:srgbClr val="FF0000"/>
                </a:solidFill>
              </a:rPr>
              <a:t>ang</a:t>
            </a:r>
            <a:r>
              <a:rPr lang="en-AU" sz="3600" b="1" dirty="0">
                <a:solidFill>
                  <a:srgbClr val="FF0000"/>
                </a:solidFill>
              </a:rPr>
              <a:t> learner </a:t>
            </a:r>
            <a:r>
              <a:rPr lang="en-AU" sz="3600" b="1" dirty="0" err="1">
                <a:solidFill>
                  <a:srgbClr val="FF0000"/>
                </a:solidFill>
              </a:rPr>
              <a:t>sa</a:t>
            </a:r>
            <a:r>
              <a:rPr lang="en-AU" sz="3600" b="1" dirty="0">
                <a:solidFill>
                  <a:srgbClr val="FF0000"/>
                </a:solidFill>
              </a:rPr>
              <a:t> school?</a:t>
            </a:r>
            <a:br>
              <a:rPr lang="en-AU" sz="3600" b="1" dirty="0">
                <a:solidFill>
                  <a:srgbClr val="FF0000"/>
                </a:solidFill>
              </a:rPr>
            </a:br>
            <a:r>
              <a:rPr lang="en-AU" sz="3600" dirty="0" err="1"/>
              <a:t>Ang</a:t>
            </a:r>
            <a:r>
              <a:rPr lang="en-AU" sz="3600" dirty="0"/>
              <a:t> </a:t>
            </a:r>
            <a:r>
              <a:rPr lang="en-AU" sz="3600" dirty="0" err="1"/>
              <a:t>sabi</a:t>
            </a:r>
            <a:r>
              <a:rPr lang="en-AU" sz="3600" dirty="0"/>
              <a:t> ng </a:t>
            </a:r>
            <a:r>
              <a:rPr lang="en-AU" sz="3600" dirty="0" err="1"/>
              <a:t>Deped</a:t>
            </a:r>
            <a:r>
              <a:rPr lang="en-AU" sz="3600" dirty="0"/>
              <a:t> Order: Sa </a:t>
            </a:r>
            <a:r>
              <a:rPr lang="en-AU" sz="3600" dirty="0" err="1"/>
              <a:t>nakaraang</a:t>
            </a:r>
            <a:r>
              <a:rPr lang="en-AU" sz="3600" dirty="0"/>
              <a:t> </a:t>
            </a:r>
            <a:r>
              <a:rPr lang="en-AU" sz="3600" dirty="0" err="1"/>
              <a:t>mga</a:t>
            </a:r>
            <a:r>
              <a:rPr lang="en-AU" sz="3600" dirty="0"/>
              <a:t> instructions </a:t>
            </a:r>
            <a:r>
              <a:rPr lang="en-AU" sz="3600" dirty="0" err="1"/>
              <a:t>sa</a:t>
            </a:r>
            <a:r>
              <a:rPr lang="en-AU" sz="3600" dirty="0"/>
              <a:t> LIS, </a:t>
            </a:r>
            <a:r>
              <a:rPr lang="en-AU" sz="3600" dirty="0" err="1"/>
              <a:t>palaging</a:t>
            </a:r>
            <a:r>
              <a:rPr lang="en-AU" sz="3600" dirty="0"/>
              <a:t> </a:t>
            </a:r>
            <a:r>
              <a:rPr lang="en-AU" sz="3600" dirty="0" err="1"/>
              <a:t>ang</a:t>
            </a:r>
            <a:r>
              <a:rPr lang="en-AU" sz="3600" dirty="0"/>
              <a:t> school kung </a:t>
            </a:r>
            <a:r>
              <a:rPr lang="en-AU" sz="3600" dirty="0" err="1"/>
              <a:t>saan</a:t>
            </a:r>
            <a:r>
              <a:rPr lang="en-AU" sz="3600" dirty="0"/>
              <a:t> presently enrolled </a:t>
            </a:r>
            <a:r>
              <a:rPr lang="en-AU" sz="3600" dirty="0" err="1"/>
              <a:t>ang</a:t>
            </a:r>
            <a:r>
              <a:rPr lang="en-AU" sz="3600" dirty="0"/>
              <a:t> learner </a:t>
            </a:r>
            <a:r>
              <a:rPr lang="en-AU" sz="3600" dirty="0" err="1"/>
              <a:t>ang</a:t>
            </a:r>
            <a:r>
              <a:rPr lang="en-AU" sz="3600" dirty="0"/>
              <a:t> </a:t>
            </a:r>
            <a:r>
              <a:rPr lang="en-AU" sz="3600" dirty="0" err="1"/>
              <a:t>dapat</a:t>
            </a:r>
            <a:r>
              <a:rPr lang="en-AU" sz="3600" dirty="0"/>
              <a:t> mag register </a:t>
            </a:r>
            <a:r>
              <a:rPr lang="en-AU" sz="3600" dirty="0" err="1"/>
              <a:t>sa</a:t>
            </a:r>
            <a:r>
              <a:rPr lang="en-AU" sz="3600" dirty="0"/>
              <a:t> LIS para </a:t>
            </a:r>
            <a:r>
              <a:rPr lang="en-AU" sz="3600" dirty="0" err="1"/>
              <a:t>magkaroon</a:t>
            </a:r>
            <a:r>
              <a:rPr lang="en-AU" sz="3600" dirty="0"/>
              <a:t> ng LRN. </a:t>
            </a:r>
            <a:r>
              <a:rPr lang="en-AU" sz="3600" dirty="0" err="1"/>
              <a:t>Pwede</a:t>
            </a:r>
            <a:r>
              <a:rPr lang="en-AU" sz="3600" dirty="0"/>
              <a:t> ding </a:t>
            </a:r>
            <a:r>
              <a:rPr lang="en-AU" sz="3600" dirty="0" err="1"/>
              <a:t>magkaroon</a:t>
            </a:r>
            <a:r>
              <a:rPr lang="en-AU" sz="3600" dirty="0"/>
              <a:t> ng LRN </a:t>
            </a:r>
            <a:r>
              <a:rPr lang="en-AU" sz="3600" dirty="0" err="1"/>
              <a:t>ang</a:t>
            </a:r>
            <a:r>
              <a:rPr lang="en-AU" sz="3600" dirty="0"/>
              <a:t> </a:t>
            </a:r>
            <a:r>
              <a:rPr lang="en-AU" sz="3600" dirty="0" err="1"/>
              <a:t>mga</a:t>
            </a:r>
            <a:r>
              <a:rPr lang="en-AU" sz="3600" dirty="0"/>
              <a:t> learner </a:t>
            </a:r>
            <a:r>
              <a:rPr lang="en-AU" sz="3600" dirty="0" err="1"/>
              <a:t>na</a:t>
            </a:r>
            <a:r>
              <a:rPr lang="en-AU" sz="3600" dirty="0"/>
              <a:t> </a:t>
            </a:r>
            <a:r>
              <a:rPr lang="en-AU" sz="3600" dirty="0" err="1"/>
              <a:t>naka</a:t>
            </a:r>
            <a:r>
              <a:rPr lang="en-AU" sz="3600" dirty="0"/>
              <a:t> enrolled </a:t>
            </a:r>
            <a:r>
              <a:rPr lang="en-AU" sz="3600" dirty="0" err="1"/>
              <a:t>sa</a:t>
            </a:r>
            <a:r>
              <a:rPr lang="en-AU" sz="3600" dirty="0"/>
              <a:t> ALS program. (</a:t>
            </a:r>
            <a:r>
              <a:rPr lang="en-AU" sz="3600" dirty="0" err="1"/>
              <a:t>Deped</a:t>
            </a:r>
            <a:r>
              <a:rPr lang="en-AU" sz="3600" dirty="0"/>
              <a:t> Order 33, s. 2013; </a:t>
            </a:r>
            <a:r>
              <a:rPr lang="en-AU" sz="3600" dirty="0" err="1"/>
              <a:t>Deped</a:t>
            </a:r>
            <a:r>
              <a:rPr lang="en-AU" sz="3600" dirty="0"/>
              <a:t> Order 13, s. 2014). </a:t>
            </a:r>
            <a:r>
              <a:rPr lang="en-AU" sz="3600" dirty="0" err="1"/>
              <a:t>Pasimula</a:t>
            </a:r>
            <a:r>
              <a:rPr lang="en-AU" sz="3600" dirty="0"/>
              <a:t> </a:t>
            </a:r>
            <a:r>
              <a:rPr lang="en-AU" sz="3600" dirty="0" err="1"/>
              <a:t>noong</a:t>
            </a:r>
            <a:r>
              <a:rPr lang="en-AU" sz="3600" dirty="0"/>
              <a:t> SY2015-2016, </a:t>
            </a:r>
            <a:r>
              <a:rPr lang="en-AU" sz="3600" dirty="0" err="1"/>
              <a:t>ang</a:t>
            </a:r>
            <a:r>
              <a:rPr lang="en-AU" sz="3600" dirty="0"/>
              <a:t> </a:t>
            </a:r>
            <a:r>
              <a:rPr lang="en-AU" sz="3600" dirty="0" err="1"/>
              <a:t>mga</a:t>
            </a:r>
            <a:r>
              <a:rPr lang="en-AU" sz="3600" dirty="0"/>
              <a:t> authorized private schools ay </a:t>
            </a:r>
            <a:r>
              <a:rPr lang="en-AU" sz="3600" dirty="0" err="1"/>
              <a:t>binigyan</a:t>
            </a:r>
            <a:r>
              <a:rPr lang="en-AU" sz="3600" dirty="0"/>
              <a:t> </a:t>
            </a:r>
            <a:r>
              <a:rPr lang="en-AU" sz="3600" dirty="0" err="1"/>
              <a:t>na</a:t>
            </a:r>
            <a:r>
              <a:rPr lang="en-AU" sz="3600" dirty="0"/>
              <a:t> din ng access </a:t>
            </a:r>
            <a:r>
              <a:rPr lang="en-AU" sz="3600" dirty="0" err="1"/>
              <a:t>sa</a:t>
            </a:r>
            <a:r>
              <a:rPr lang="en-AU" sz="3600" dirty="0"/>
              <a:t> LIS para ma-</a:t>
            </a:r>
            <a:r>
              <a:rPr lang="en-AU" sz="3600" dirty="0" err="1"/>
              <a:t>iregister</a:t>
            </a:r>
            <a:r>
              <a:rPr lang="en-AU" sz="3600" dirty="0"/>
              <a:t> </a:t>
            </a:r>
            <a:r>
              <a:rPr lang="en-AU" sz="3600" dirty="0" err="1"/>
              <a:t>nila</a:t>
            </a:r>
            <a:r>
              <a:rPr lang="en-AU" sz="3600" dirty="0"/>
              <a:t> </a:t>
            </a:r>
            <a:r>
              <a:rPr lang="en-AU" sz="3600" dirty="0" err="1"/>
              <a:t>sa</a:t>
            </a:r>
            <a:r>
              <a:rPr lang="en-AU" sz="3600" dirty="0"/>
              <a:t> LIS </a:t>
            </a:r>
            <a:r>
              <a:rPr lang="en-AU" sz="3600" dirty="0" err="1"/>
              <a:t>ang</a:t>
            </a:r>
            <a:r>
              <a:rPr lang="en-AU" sz="3600" dirty="0"/>
              <a:t> </a:t>
            </a:r>
            <a:r>
              <a:rPr lang="en-AU" sz="3600" dirty="0" err="1"/>
              <a:t>kanilang</a:t>
            </a:r>
            <a:r>
              <a:rPr lang="en-AU" sz="3600" dirty="0"/>
              <a:t> </a:t>
            </a:r>
            <a:r>
              <a:rPr lang="en-AU" sz="3600" dirty="0" err="1"/>
              <a:t>mga</a:t>
            </a:r>
            <a:r>
              <a:rPr lang="en-AU" sz="3600" dirty="0"/>
              <a:t> learners at </a:t>
            </a:r>
            <a:r>
              <a:rPr lang="en-AU" sz="3600" dirty="0" err="1"/>
              <a:t>mabigyan</a:t>
            </a:r>
            <a:r>
              <a:rPr lang="en-AU" sz="3600" dirty="0"/>
              <a:t> din ng LRN . </a:t>
            </a:r>
            <a:r>
              <a:rPr lang="en-AU" sz="3600" dirty="0" err="1"/>
              <a:t>Ang</a:t>
            </a:r>
            <a:r>
              <a:rPr lang="en-AU" sz="3600" dirty="0"/>
              <a:t> school </a:t>
            </a:r>
            <a:r>
              <a:rPr lang="en-AU" sz="3600" dirty="0" err="1"/>
              <a:t>ang</a:t>
            </a:r>
            <a:r>
              <a:rPr lang="en-AU" sz="3600" dirty="0"/>
              <a:t> </a:t>
            </a:r>
            <a:r>
              <a:rPr lang="en-AU" sz="3600" dirty="0" err="1"/>
              <a:t>dapat</a:t>
            </a:r>
            <a:r>
              <a:rPr lang="en-AU" sz="3600" dirty="0"/>
              <a:t> </a:t>
            </a:r>
            <a:r>
              <a:rPr lang="en-AU" sz="3600" dirty="0" err="1"/>
              <a:t>magbigay</a:t>
            </a:r>
            <a:r>
              <a:rPr lang="en-AU" sz="3600" dirty="0"/>
              <a:t> ng LRN </a:t>
            </a:r>
            <a:r>
              <a:rPr lang="en-AU" sz="3600" dirty="0" err="1"/>
              <a:t>sa</a:t>
            </a:r>
            <a:r>
              <a:rPr lang="en-AU" sz="3600" dirty="0"/>
              <a:t> learner </a:t>
            </a:r>
            <a:r>
              <a:rPr lang="en-AU" sz="3600" dirty="0" err="1"/>
              <a:t>hindi</a:t>
            </a:r>
            <a:r>
              <a:rPr lang="en-AU" sz="3600" dirty="0"/>
              <a:t> </a:t>
            </a:r>
            <a:r>
              <a:rPr lang="en-AU" sz="3600" dirty="0" err="1"/>
              <a:t>ang</a:t>
            </a:r>
            <a:r>
              <a:rPr lang="en-AU" sz="3600" dirty="0"/>
              <a:t> </a:t>
            </a:r>
            <a:r>
              <a:rPr lang="en-AU" sz="3600" dirty="0" err="1"/>
              <a:t>kabaligtaran</a:t>
            </a:r>
            <a:r>
              <a:rPr lang="en-AU" sz="3600" dirty="0"/>
              <a:t> </a:t>
            </a:r>
            <a:r>
              <a:rPr lang="en-AU" sz="3600" dirty="0" err="1"/>
              <a:t>nito</a:t>
            </a:r>
            <a:r>
              <a:rPr lang="en-AU" sz="3600" dirty="0"/>
              <a:t> – </a:t>
            </a:r>
            <a:r>
              <a:rPr lang="en-AU" sz="3600" dirty="0" err="1"/>
              <a:t>Deped</a:t>
            </a:r>
            <a:r>
              <a:rPr lang="en-AU" sz="3600" dirty="0"/>
              <a:t> Order 26, s. 2015.</a:t>
            </a:r>
          </a:p>
          <a:p>
            <a:pPr marL="0" indent="0">
              <a:buNone/>
            </a:pPr>
            <a:endParaRPr lang="en-PH" dirty="0"/>
          </a:p>
        </p:txBody>
      </p:sp>
      <p:sp>
        <p:nvSpPr>
          <p:cNvPr id="4" name="Title 1"/>
          <p:cNvSpPr>
            <a:spLocks noGrp="1"/>
          </p:cNvSpPr>
          <p:nvPr>
            <p:ph type="title"/>
          </p:nvPr>
        </p:nvSpPr>
        <p:spPr>
          <a:xfrm>
            <a:off x="0" y="0"/>
            <a:ext cx="9144000" cy="949249"/>
          </a:xfrm>
        </p:spPr>
        <p:txBody>
          <a:bodyPr>
            <a:normAutofit/>
          </a:bodyPr>
          <a:lstStyle/>
          <a:p>
            <a:r>
              <a:rPr lang="en-US" b="1" dirty="0" smtClean="0">
                <a:solidFill>
                  <a:schemeClr val="bg1"/>
                </a:solidFill>
              </a:rPr>
              <a:t>FAQ’s</a:t>
            </a:r>
            <a:endParaRPr lang="en-PH" b="1" dirty="0">
              <a:solidFill>
                <a:schemeClr val="bg1"/>
              </a:solidFill>
            </a:endParaRPr>
          </a:p>
        </p:txBody>
      </p:sp>
    </p:spTree>
    <p:extLst>
      <p:ext uri="{BB962C8B-B14F-4D97-AF65-F5344CB8AC3E}">
        <p14:creationId xmlns:p14="http://schemas.microsoft.com/office/powerpoint/2010/main" val="13642826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85524"/>
            <a:ext cx="8229600" cy="4525963"/>
          </a:xfrm>
        </p:spPr>
        <p:txBody>
          <a:bodyPr>
            <a:normAutofit fontScale="77500" lnSpcReduction="20000"/>
          </a:bodyPr>
          <a:lstStyle/>
          <a:p>
            <a:pPr marL="0" indent="0">
              <a:buNone/>
            </a:pPr>
            <a:r>
              <a:rPr lang="en-AU" b="1" dirty="0" smtClean="0">
                <a:solidFill>
                  <a:srgbClr val="FF0000"/>
                </a:solidFill>
              </a:rPr>
              <a:t>2</a:t>
            </a:r>
            <a:r>
              <a:rPr lang="en-AU" b="1" dirty="0">
                <a:solidFill>
                  <a:srgbClr val="FF0000"/>
                </a:solidFill>
              </a:rPr>
              <a:t>. </a:t>
            </a:r>
            <a:r>
              <a:rPr lang="en-AU" b="1" dirty="0" err="1">
                <a:solidFill>
                  <a:srgbClr val="FF0000"/>
                </a:solidFill>
              </a:rPr>
              <a:t>Ano</a:t>
            </a:r>
            <a:r>
              <a:rPr lang="en-AU" b="1" dirty="0">
                <a:solidFill>
                  <a:srgbClr val="FF0000"/>
                </a:solidFill>
              </a:rPr>
              <a:t> </a:t>
            </a:r>
            <a:r>
              <a:rPr lang="en-AU" b="1" dirty="0" err="1">
                <a:solidFill>
                  <a:srgbClr val="FF0000"/>
                </a:solidFill>
              </a:rPr>
              <a:t>ang</a:t>
            </a:r>
            <a:r>
              <a:rPr lang="en-AU" b="1" dirty="0">
                <a:solidFill>
                  <a:srgbClr val="FF0000"/>
                </a:solidFill>
              </a:rPr>
              <a:t> </a:t>
            </a:r>
            <a:r>
              <a:rPr lang="en-AU" b="1" dirty="0" err="1">
                <a:solidFill>
                  <a:srgbClr val="FF0000"/>
                </a:solidFill>
              </a:rPr>
              <a:t>kailangan</a:t>
            </a:r>
            <a:r>
              <a:rPr lang="en-AU" b="1" dirty="0">
                <a:solidFill>
                  <a:srgbClr val="FF0000"/>
                </a:solidFill>
              </a:rPr>
              <a:t> para </a:t>
            </a:r>
            <a:r>
              <a:rPr lang="en-AU" b="1" dirty="0" err="1">
                <a:solidFill>
                  <a:srgbClr val="FF0000"/>
                </a:solidFill>
              </a:rPr>
              <a:t>magkaroon</a:t>
            </a:r>
            <a:r>
              <a:rPr lang="en-AU" b="1" dirty="0">
                <a:solidFill>
                  <a:srgbClr val="FF0000"/>
                </a:solidFill>
              </a:rPr>
              <a:t> ng LRN?</a:t>
            </a:r>
            <a:br>
              <a:rPr lang="en-AU" b="1" dirty="0">
                <a:solidFill>
                  <a:srgbClr val="FF0000"/>
                </a:solidFill>
              </a:rPr>
            </a:br>
            <a:r>
              <a:rPr lang="en-AU" dirty="0" err="1"/>
              <a:t>Ang</a:t>
            </a:r>
            <a:r>
              <a:rPr lang="en-AU" dirty="0"/>
              <a:t> </a:t>
            </a:r>
            <a:r>
              <a:rPr lang="en-AU" dirty="0" err="1"/>
              <a:t>sabi</a:t>
            </a:r>
            <a:r>
              <a:rPr lang="en-AU" dirty="0"/>
              <a:t> ng </a:t>
            </a:r>
            <a:r>
              <a:rPr lang="en-AU" dirty="0" err="1"/>
              <a:t>Deped</a:t>
            </a:r>
            <a:r>
              <a:rPr lang="en-AU" dirty="0"/>
              <a:t> Order: </a:t>
            </a:r>
            <a:r>
              <a:rPr lang="en-AU" dirty="0" err="1"/>
              <a:t>Dapat</a:t>
            </a:r>
            <a:r>
              <a:rPr lang="en-AU" dirty="0"/>
              <a:t> </a:t>
            </a:r>
            <a:r>
              <a:rPr lang="en-AU" dirty="0" err="1"/>
              <a:t>naka</a:t>
            </a:r>
            <a:r>
              <a:rPr lang="en-AU" dirty="0"/>
              <a:t> enrolled </a:t>
            </a:r>
            <a:r>
              <a:rPr lang="en-AU" dirty="0" err="1"/>
              <a:t>ang</a:t>
            </a:r>
            <a:r>
              <a:rPr lang="en-AU" dirty="0"/>
              <a:t> learner </a:t>
            </a:r>
            <a:r>
              <a:rPr lang="en-AU" dirty="0" err="1"/>
              <a:t>sa</a:t>
            </a:r>
            <a:r>
              <a:rPr lang="en-AU" dirty="0"/>
              <a:t> school </a:t>
            </a:r>
            <a:r>
              <a:rPr lang="en-AU" dirty="0" err="1"/>
              <a:t>na</a:t>
            </a:r>
            <a:r>
              <a:rPr lang="en-AU" dirty="0"/>
              <a:t> authorized ng </a:t>
            </a:r>
            <a:r>
              <a:rPr lang="en-AU" dirty="0" err="1"/>
              <a:t>Deped</a:t>
            </a:r>
            <a:r>
              <a:rPr lang="en-AU" dirty="0"/>
              <a:t>. Kung </a:t>
            </a:r>
            <a:r>
              <a:rPr lang="en-AU" dirty="0" err="1"/>
              <a:t>sa</a:t>
            </a:r>
            <a:r>
              <a:rPr lang="en-AU" dirty="0"/>
              <a:t> private school, </a:t>
            </a:r>
            <a:r>
              <a:rPr lang="en-AU" dirty="0" err="1"/>
              <a:t>tiyakin</a:t>
            </a:r>
            <a:r>
              <a:rPr lang="en-AU" dirty="0"/>
              <a:t> </a:t>
            </a:r>
            <a:r>
              <a:rPr lang="en-AU" dirty="0" err="1"/>
              <a:t>na</a:t>
            </a:r>
            <a:r>
              <a:rPr lang="en-AU" dirty="0"/>
              <a:t> </a:t>
            </a:r>
            <a:r>
              <a:rPr lang="en-AU" dirty="0" err="1"/>
              <a:t>mayroon</a:t>
            </a:r>
            <a:r>
              <a:rPr lang="en-AU" dirty="0"/>
              <a:t> </a:t>
            </a:r>
            <a:r>
              <a:rPr lang="en-AU" dirty="0" err="1"/>
              <a:t>itong</a:t>
            </a:r>
            <a:r>
              <a:rPr lang="en-AU" dirty="0"/>
              <a:t> valid permit to operate </a:t>
            </a:r>
            <a:r>
              <a:rPr lang="en-AU" dirty="0" err="1"/>
              <a:t>mula</a:t>
            </a:r>
            <a:r>
              <a:rPr lang="en-AU" dirty="0"/>
              <a:t> </a:t>
            </a:r>
            <a:r>
              <a:rPr lang="en-AU" dirty="0" err="1"/>
              <a:t>sa</a:t>
            </a:r>
            <a:r>
              <a:rPr lang="en-AU" dirty="0"/>
              <a:t> </a:t>
            </a:r>
            <a:r>
              <a:rPr lang="en-AU" dirty="0" err="1"/>
              <a:t>Deped</a:t>
            </a:r>
            <a:r>
              <a:rPr lang="en-AU" dirty="0"/>
              <a:t> at may EBEIS school ID. </a:t>
            </a:r>
            <a:r>
              <a:rPr lang="en-AU" dirty="0" err="1"/>
              <a:t>Ang</a:t>
            </a:r>
            <a:r>
              <a:rPr lang="en-AU" dirty="0"/>
              <a:t> LRN ay 12 digit numbers at </a:t>
            </a:r>
            <a:r>
              <a:rPr lang="en-AU" dirty="0" err="1"/>
              <a:t>ang</a:t>
            </a:r>
            <a:r>
              <a:rPr lang="en-AU" dirty="0"/>
              <a:t> </a:t>
            </a:r>
            <a:r>
              <a:rPr lang="en-AU" dirty="0" err="1"/>
              <a:t>unang</a:t>
            </a:r>
            <a:r>
              <a:rPr lang="en-AU" dirty="0"/>
              <a:t> 6 digits </a:t>
            </a:r>
            <a:r>
              <a:rPr lang="en-AU" dirty="0" err="1"/>
              <a:t>nito</a:t>
            </a:r>
            <a:r>
              <a:rPr lang="en-AU" dirty="0"/>
              <a:t> ay </a:t>
            </a:r>
            <a:r>
              <a:rPr lang="en-AU" dirty="0" err="1"/>
              <a:t>ang</a:t>
            </a:r>
            <a:r>
              <a:rPr lang="en-AU" dirty="0"/>
              <a:t> school ID. </a:t>
            </a:r>
            <a:r>
              <a:rPr lang="en-AU" dirty="0" err="1"/>
              <a:t>Ang</a:t>
            </a:r>
            <a:r>
              <a:rPr lang="en-AU" dirty="0"/>
              <a:t> LRN ay </a:t>
            </a:r>
            <a:r>
              <a:rPr lang="en-AU" dirty="0" err="1"/>
              <a:t>dapat</a:t>
            </a:r>
            <a:r>
              <a:rPr lang="en-AU" dirty="0"/>
              <a:t> </a:t>
            </a:r>
            <a:r>
              <a:rPr lang="en-AU" dirty="0" err="1"/>
              <a:t>ilagay</a:t>
            </a:r>
            <a:r>
              <a:rPr lang="en-AU" dirty="0"/>
              <a:t> </a:t>
            </a:r>
            <a:r>
              <a:rPr lang="en-AU" dirty="0" err="1"/>
              <a:t>sa</a:t>
            </a:r>
            <a:r>
              <a:rPr lang="en-AU" dirty="0"/>
              <a:t> </a:t>
            </a:r>
            <a:r>
              <a:rPr lang="en-AU" dirty="0" err="1"/>
              <a:t>mga</a:t>
            </a:r>
            <a:r>
              <a:rPr lang="en-AU" dirty="0"/>
              <a:t> document </a:t>
            </a:r>
            <a:r>
              <a:rPr lang="en-AU" dirty="0" err="1"/>
              <a:t>na</a:t>
            </a:r>
            <a:r>
              <a:rPr lang="en-AU" dirty="0"/>
              <a:t> </a:t>
            </a:r>
            <a:r>
              <a:rPr lang="en-AU" dirty="0" err="1"/>
              <a:t>nauugnay</a:t>
            </a:r>
            <a:r>
              <a:rPr lang="en-AU" dirty="0"/>
              <a:t> </a:t>
            </a:r>
            <a:r>
              <a:rPr lang="en-AU" dirty="0" err="1"/>
              <a:t>sa</a:t>
            </a:r>
            <a:r>
              <a:rPr lang="en-AU" dirty="0"/>
              <a:t> learner </a:t>
            </a:r>
            <a:r>
              <a:rPr lang="en-AU" dirty="0" err="1"/>
              <a:t>tulad</a:t>
            </a:r>
            <a:r>
              <a:rPr lang="en-AU" dirty="0"/>
              <a:t> ng Form 137, </a:t>
            </a:r>
            <a:r>
              <a:rPr lang="en-AU" dirty="0" err="1"/>
              <a:t>Fom</a:t>
            </a:r>
            <a:r>
              <a:rPr lang="en-AU" dirty="0"/>
              <a:t> 138, Diploma at </a:t>
            </a:r>
            <a:r>
              <a:rPr lang="en-AU" dirty="0" err="1"/>
              <a:t>iba</a:t>
            </a:r>
            <a:r>
              <a:rPr lang="en-AU" dirty="0"/>
              <a:t> pa. (</a:t>
            </a:r>
            <a:r>
              <a:rPr lang="en-AU" dirty="0" err="1"/>
              <a:t>Deped</a:t>
            </a:r>
            <a:r>
              <a:rPr lang="en-AU" dirty="0"/>
              <a:t> Order 22 s. 2012) . Sa Public School, </a:t>
            </a:r>
            <a:r>
              <a:rPr lang="en-AU" dirty="0" err="1"/>
              <a:t>ang</a:t>
            </a:r>
            <a:r>
              <a:rPr lang="en-AU" dirty="0"/>
              <a:t> </a:t>
            </a:r>
            <a:r>
              <a:rPr lang="en-AU" dirty="0" err="1"/>
              <a:t>mga</a:t>
            </a:r>
            <a:r>
              <a:rPr lang="en-AU" dirty="0"/>
              <a:t> </a:t>
            </a:r>
            <a:r>
              <a:rPr lang="en-AU" dirty="0" err="1"/>
              <a:t>impormasyon</a:t>
            </a:r>
            <a:r>
              <a:rPr lang="en-AU" dirty="0"/>
              <a:t> </a:t>
            </a:r>
            <a:r>
              <a:rPr lang="en-AU" dirty="0" err="1"/>
              <a:t>mula</a:t>
            </a:r>
            <a:r>
              <a:rPr lang="en-AU" dirty="0"/>
              <a:t> </a:t>
            </a:r>
            <a:r>
              <a:rPr lang="en-AU" dirty="0" err="1"/>
              <a:t>sa</a:t>
            </a:r>
            <a:r>
              <a:rPr lang="en-AU" dirty="0"/>
              <a:t> School Form 1 (SF1) </a:t>
            </a:r>
            <a:r>
              <a:rPr lang="en-AU" dirty="0" err="1"/>
              <a:t>ang</a:t>
            </a:r>
            <a:r>
              <a:rPr lang="en-AU" dirty="0"/>
              <a:t> </a:t>
            </a:r>
            <a:r>
              <a:rPr lang="en-AU" dirty="0" err="1"/>
              <a:t>ginagamit</a:t>
            </a:r>
            <a:r>
              <a:rPr lang="en-AU" dirty="0"/>
              <a:t> </a:t>
            </a:r>
            <a:r>
              <a:rPr lang="en-AU" dirty="0" err="1"/>
              <a:t>na</a:t>
            </a:r>
            <a:r>
              <a:rPr lang="en-AU" dirty="0"/>
              <a:t> reference </a:t>
            </a:r>
            <a:r>
              <a:rPr lang="en-AU" dirty="0" err="1"/>
              <a:t>sa</a:t>
            </a:r>
            <a:r>
              <a:rPr lang="en-AU" dirty="0"/>
              <a:t> learner’s basic profile </a:t>
            </a:r>
            <a:r>
              <a:rPr lang="en-AU" dirty="0" err="1"/>
              <a:t>sa</a:t>
            </a:r>
            <a:r>
              <a:rPr lang="en-AU" dirty="0"/>
              <a:t> LIS. </a:t>
            </a:r>
            <a:r>
              <a:rPr lang="en-AU" dirty="0" err="1"/>
              <a:t>Pananagutan</a:t>
            </a:r>
            <a:r>
              <a:rPr lang="en-AU" dirty="0"/>
              <a:t> ng class adviser/school head </a:t>
            </a:r>
            <a:r>
              <a:rPr lang="en-AU" dirty="0" err="1"/>
              <a:t>na</a:t>
            </a:r>
            <a:r>
              <a:rPr lang="en-AU" dirty="0"/>
              <a:t> </a:t>
            </a:r>
            <a:r>
              <a:rPr lang="en-AU" dirty="0" err="1"/>
              <a:t>matiyak</a:t>
            </a:r>
            <a:r>
              <a:rPr lang="en-AU" dirty="0"/>
              <a:t> </a:t>
            </a:r>
            <a:r>
              <a:rPr lang="en-AU" dirty="0" err="1"/>
              <a:t>na</a:t>
            </a:r>
            <a:r>
              <a:rPr lang="en-AU" dirty="0"/>
              <a:t> may </a:t>
            </a:r>
            <a:r>
              <a:rPr lang="en-AU" dirty="0" err="1"/>
              <a:t>mga</a:t>
            </a:r>
            <a:r>
              <a:rPr lang="en-AU" dirty="0"/>
              <a:t> supporting document </a:t>
            </a:r>
            <a:r>
              <a:rPr lang="en-AU" dirty="0" err="1"/>
              <a:t>ang</a:t>
            </a:r>
            <a:r>
              <a:rPr lang="en-AU" dirty="0"/>
              <a:t> SF1 </a:t>
            </a:r>
            <a:r>
              <a:rPr lang="en-AU" dirty="0" err="1"/>
              <a:t>sa</a:t>
            </a:r>
            <a:r>
              <a:rPr lang="en-AU" dirty="0"/>
              <a:t> </a:t>
            </a:r>
            <a:r>
              <a:rPr lang="en-AU" dirty="0" err="1"/>
              <a:t>bawat</a:t>
            </a:r>
            <a:r>
              <a:rPr lang="en-AU" dirty="0"/>
              <a:t> learner’s record – </a:t>
            </a:r>
            <a:r>
              <a:rPr lang="en-AU" dirty="0" err="1"/>
              <a:t>Deped</a:t>
            </a:r>
            <a:r>
              <a:rPr lang="en-AU" dirty="0"/>
              <a:t> Order 4, s. 2014.</a:t>
            </a:r>
          </a:p>
          <a:p>
            <a:pPr marL="0" indent="0">
              <a:buNone/>
            </a:pPr>
            <a:endParaRPr lang="en-PH" dirty="0"/>
          </a:p>
        </p:txBody>
      </p:sp>
      <p:sp>
        <p:nvSpPr>
          <p:cNvPr id="4" name="Title 1"/>
          <p:cNvSpPr>
            <a:spLocks noGrp="1"/>
          </p:cNvSpPr>
          <p:nvPr>
            <p:ph type="title"/>
          </p:nvPr>
        </p:nvSpPr>
        <p:spPr>
          <a:xfrm>
            <a:off x="0" y="0"/>
            <a:ext cx="9144000" cy="949249"/>
          </a:xfrm>
        </p:spPr>
        <p:txBody>
          <a:bodyPr>
            <a:normAutofit/>
          </a:bodyPr>
          <a:lstStyle/>
          <a:p>
            <a:r>
              <a:rPr lang="en-US" b="1" dirty="0" smtClean="0">
                <a:solidFill>
                  <a:schemeClr val="bg1"/>
                </a:solidFill>
              </a:rPr>
              <a:t>FAQ’s</a:t>
            </a:r>
            <a:endParaRPr lang="en-PH" b="1" dirty="0">
              <a:solidFill>
                <a:schemeClr val="bg1"/>
              </a:solidFill>
            </a:endParaRPr>
          </a:p>
        </p:txBody>
      </p:sp>
    </p:spTree>
    <p:extLst>
      <p:ext uri="{BB962C8B-B14F-4D97-AF65-F5344CB8AC3E}">
        <p14:creationId xmlns:p14="http://schemas.microsoft.com/office/powerpoint/2010/main" val="12025784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85524"/>
            <a:ext cx="8229600" cy="4525963"/>
          </a:xfrm>
        </p:spPr>
        <p:txBody>
          <a:bodyPr>
            <a:normAutofit/>
          </a:bodyPr>
          <a:lstStyle/>
          <a:p>
            <a:pPr marL="0" indent="0">
              <a:buNone/>
            </a:pPr>
            <a:r>
              <a:rPr lang="en-AU" b="1" dirty="0" smtClean="0">
                <a:solidFill>
                  <a:srgbClr val="FF0000"/>
                </a:solidFill>
              </a:rPr>
              <a:t>3</a:t>
            </a:r>
            <a:r>
              <a:rPr lang="en-AU" b="1" dirty="0">
                <a:solidFill>
                  <a:srgbClr val="FF0000"/>
                </a:solidFill>
              </a:rPr>
              <a:t>. </a:t>
            </a:r>
            <a:r>
              <a:rPr lang="en-AU" b="1" dirty="0" err="1">
                <a:solidFill>
                  <a:srgbClr val="FF0000"/>
                </a:solidFill>
              </a:rPr>
              <a:t>Paano</a:t>
            </a:r>
            <a:r>
              <a:rPr lang="en-AU" b="1" dirty="0">
                <a:solidFill>
                  <a:srgbClr val="FF0000"/>
                </a:solidFill>
              </a:rPr>
              <a:t> </a:t>
            </a:r>
            <a:r>
              <a:rPr lang="en-AU" b="1" dirty="0" err="1">
                <a:solidFill>
                  <a:srgbClr val="FF0000"/>
                </a:solidFill>
              </a:rPr>
              <a:t>malalaman</a:t>
            </a:r>
            <a:r>
              <a:rPr lang="en-AU" b="1" dirty="0">
                <a:solidFill>
                  <a:srgbClr val="FF0000"/>
                </a:solidFill>
              </a:rPr>
              <a:t> kung may LRN o </a:t>
            </a:r>
            <a:r>
              <a:rPr lang="en-AU" b="1" dirty="0" err="1">
                <a:solidFill>
                  <a:srgbClr val="FF0000"/>
                </a:solidFill>
              </a:rPr>
              <a:t>wala</a:t>
            </a:r>
            <a:r>
              <a:rPr lang="en-AU" b="1" dirty="0">
                <a:solidFill>
                  <a:srgbClr val="FF0000"/>
                </a:solidFill>
              </a:rPr>
              <a:t> pa </a:t>
            </a:r>
            <a:r>
              <a:rPr lang="en-AU" b="1" dirty="0" err="1">
                <a:solidFill>
                  <a:srgbClr val="FF0000"/>
                </a:solidFill>
              </a:rPr>
              <a:t>ang</a:t>
            </a:r>
            <a:r>
              <a:rPr lang="en-AU" b="1" dirty="0">
                <a:solidFill>
                  <a:srgbClr val="FF0000"/>
                </a:solidFill>
              </a:rPr>
              <a:t> Learner?</a:t>
            </a:r>
            <a:br>
              <a:rPr lang="en-AU" b="1" dirty="0">
                <a:solidFill>
                  <a:srgbClr val="FF0000"/>
                </a:solidFill>
              </a:rPr>
            </a:br>
            <a:r>
              <a:rPr lang="en-AU" dirty="0" err="1"/>
              <a:t>Dapat</a:t>
            </a:r>
            <a:r>
              <a:rPr lang="en-AU" dirty="0"/>
              <a:t> </a:t>
            </a:r>
            <a:r>
              <a:rPr lang="en-AU" dirty="0" err="1"/>
              <a:t>makipag-ugnayan</a:t>
            </a:r>
            <a:r>
              <a:rPr lang="en-AU" dirty="0"/>
              <a:t> </a:t>
            </a:r>
            <a:r>
              <a:rPr lang="en-AU" dirty="0" err="1"/>
              <a:t>ang</a:t>
            </a:r>
            <a:r>
              <a:rPr lang="en-AU" dirty="0"/>
              <a:t> parent/learner </a:t>
            </a:r>
            <a:r>
              <a:rPr lang="en-AU" dirty="0" err="1"/>
              <a:t>sa</a:t>
            </a:r>
            <a:r>
              <a:rPr lang="en-AU" dirty="0"/>
              <a:t> school </a:t>
            </a:r>
            <a:r>
              <a:rPr lang="en-AU" dirty="0" err="1"/>
              <a:t>na</a:t>
            </a:r>
            <a:r>
              <a:rPr lang="en-AU" dirty="0"/>
              <a:t> </a:t>
            </a:r>
            <a:r>
              <a:rPr lang="en-AU" dirty="0" err="1"/>
              <a:t>huling</a:t>
            </a:r>
            <a:r>
              <a:rPr lang="en-AU" dirty="0"/>
              <a:t> </a:t>
            </a:r>
            <a:r>
              <a:rPr lang="en-AU" dirty="0" err="1"/>
              <a:t>pinasukan</a:t>
            </a:r>
            <a:r>
              <a:rPr lang="en-AU" dirty="0"/>
              <a:t> kung </a:t>
            </a:r>
            <a:r>
              <a:rPr lang="en-AU" dirty="0" err="1"/>
              <a:t>hindi</a:t>
            </a:r>
            <a:r>
              <a:rPr lang="en-AU" dirty="0"/>
              <a:t> pa </a:t>
            </a:r>
            <a:r>
              <a:rPr lang="en-AU" dirty="0" err="1"/>
              <a:t>kasalukuyan</a:t>
            </a:r>
            <a:r>
              <a:rPr lang="en-AU" dirty="0"/>
              <a:t> </a:t>
            </a:r>
            <a:r>
              <a:rPr lang="en-AU" dirty="0" err="1"/>
              <a:t>naka</a:t>
            </a:r>
            <a:r>
              <a:rPr lang="en-AU" dirty="0"/>
              <a:t> enrolled </a:t>
            </a:r>
            <a:r>
              <a:rPr lang="en-AU" dirty="0" err="1"/>
              <a:t>ang</a:t>
            </a:r>
            <a:r>
              <a:rPr lang="en-AU" dirty="0"/>
              <a:t> learner </a:t>
            </a:r>
            <a:r>
              <a:rPr lang="en-AU" dirty="0" err="1"/>
              <a:t>sa</a:t>
            </a:r>
            <a:r>
              <a:rPr lang="en-AU" dirty="0"/>
              <a:t> school </a:t>
            </a:r>
            <a:r>
              <a:rPr lang="en-AU" dirty="0" err="1"/>
              <a:t>na</a:t>
            </a:r>
            <a:r>
              <a:rPr lang="en-AU" dirty="0"/>
              <a:t> authorized ng </a:t>
            </a:r>
            <a:r>
              <a:rPr lang="en-AU" dirty="0" err="1"/>
              <a:t>Deped</a:t>
            </a:r>
            <a:r>
              <a:rPr lang="en-AU" dirty="0"/>
              <a:t>. Kung </a:t>
            </a:r>
            <a:r>
              <a:rPr lang="en-AU" dirty="0" err="1"/>
              <a:t>naka</a:t>
            </a:r>
            <a:r>
              <a:rPr lang="en-AU" dirty="0"/>
              <a:t> enrolled </a:t>
            </a:r>
            <a:r>
              <a:rPr lang="en-AU" dirty="0" err="1"/>
              <a:t>naman</a:t>
            </a:r>
            <a:r>
              <a:rPr lang="en-AU" dirty="0"/>
              <a:t> </a:t>
            </a:r>
            <a:r>
              <a:rPr lang="en-AU" dirty="0" err="1"/>
              <a:t>na</a:t>
            </a:r>
            <a:r>
              <a:rPr lang="en-AU" dirty="0"/>
              <a:t>, </a:t>
            </a:r>
            <a:r>
              <a:rPr lang="en-AU" dirty="0" err="1"/>
              <a:t>ang</a:t>
            </a:r>
            <a:r>
              <a:rPr lang="en-AU" dirty="0"/>
              <a:t> current authorized school </a:t>
            </a:r>
            <a:r>
              <a:rPr lang="en-AU" dirty="0" err="1"/>
              <a:t>ang</a:t>
            </a:r>
            <a:r>
              <a:rPr lang="en-AU" dirty="0"/>
              <a:t> </a:t>
            </a:r>
            <a:r>
              <a:rPr lang="en-AU" dirty="0" err="1"/>
              <a:t>gagawa</a:t>
            </a:r>
            <a:r>
              <a:rPr lang="en-AU" dirty="0"/>
              <a:t> ng “search query” </a:t>
            </a:r>
            <a:r>
              <a:rPr lang="en-AU" dirty="0" err="1"/>
              <a:t>sa</a:t>
            </a:r>
            <a:r>
              <a:rPr lang="en-AU" dirty="0"/>
              <a:t> LIS para </a:t>
            </a:r>
            <a:r>
              <a:rPr lang="en-AU" dirty="0" err="1"/>
              <a:t>makita</a:t>
            </a:r>
            <a:r>
              <a:rPr lang="en-AU" dirty="0"/>
              <a:t> kung may existing record.</a:t>
            </a:r>
          </a:p>
          <a:p>
            <a:pPr marL="0" indent="0">
              <a:buNone/>
            </a:pPr>
            <a:endParaRPr lang="en-PH" dirty="0"/>
          </a:p>
        </p:txBody>
      </p:sp>
      <p:sp>
        <p:nvSpPr>
          <p:cNvPr id="4" name="Title 1"/>
          <p:cNvSpPr>
            <a:spLocks noGrp="1"/>
          </p:cNvSpPr>
          <p:nvPr>
            <p:ph type="title"/>
          </p:nvPr>
        </p:nvSpPr>
        <p:spPr>
          <a:xfrm>
            <a:off x="0" y="0"/>
            <a:ext cx="9144000" cy="949249"/>
          </a:xfrm>
        </p:spPr>
        <p:txBody>
          <a:bodyPr>
            <a:normAutofit/>
          </a:bodyPr>
          <a:lstStyle/>
          <a:p>
            <a:r>
              <a:rPr lang="en-US" b="1" dirty="0" smtClean="0">
                <a:solidFill>
                  <a:schemeClr val="bg1"/>
                </a:solidFill>
              </a:rPr>
              <a:t>FAQ’s</a:t>
            </a:r>
            <a:endParaRPr lang="en-PH" b="1" dirty="0">
              <a:solidFill>
                <a:schemeClr val="bg1"/>
              </a:solidFill>
            </a:endParaRPr>
          </a:p>
        </p:txBody>
      </p:sp>
    </p:spTree>
    <p:extLst>
      <p:ext uri="{BB962C8B-B14F-4D97-AF65-F5344CB8AC3E}">
        <p14:creationId xmlns:p14="http://schemas.microsoft.com/office/powerpoint/2010/main" val="29045899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85524"/>
            <a:ext cx="8229600" cy="4525963"/>
          </a:xfrm>
        </p:spPr>
        <p:txBody>
          <a:bodyPr>
            <a:normAutofit fontScale="92500" lnSpcReduction="10000"/>
          </a:bodyPr>
          <a:lstStyle/>
          <a:p>
            <a:pPr marL="0" indent="0">
              <a:buNone/>
            </a:pPr>
            <a:r>
              <a:rPr lang="en-AU" b="1" dirty="0" smtClean="0">
                <a:solidFill>
                  <a:srgbClr val="FF0000"/>
                </a:solidFill>
              </a:rPr>
              <a:t>4</a:t>
            </a:r>
            <a:r>
              <a:rPr lang="en-AU" b="1" dirty="0">
                <a:solidFill>
                  <a:srgbClr val="FF0000"/>
                </a:solidFill>
              </a:rPr>
              <a:t>. </a:t>
            </a:r>
            <a:r>
              <a:rPr lang="en-AU" b="1" dirty="0" err="1">
                <a:solidFill>
                  <a:srgbClr val="FF0000"/>
                </a:solidFill>
              </a:rPr>
              <a:t>Paano</a:t>
            </a:r>
            <a:r>
              <a:rPr lang="en-AU" b="1" dirty="0">
                <a:solidFill>
                  <a:srgbClr val="FF0000"/>
                </a:solidFill>
              </a:rPr>
              <a:t> </a:t>
            </a:r>
            <a:r>
              <a:rPr lang="en-AU" b="1" dirty="0" err="1">
                <a:solidFill>
                  <a:srgbClr val="FF0000"/>
                </a:solidFill>
              </a:rPr>
              <a:t>magkakaroon</a:t>
            </a:r>
            <a:r>
              <a:rPr lang="en-AU" b="1" dirty="0">
                <a:solidFill>
                  <a:srgbClr val="FF0000"/>
                </a:solidFill>
              </a:rPr>
              <a:t> ng LRN </a:t>
            </a:r>
            <a:r>
              <a:rPr lang="en-AU" b="1" dirty="0" err="1">
                <a:solidFill>
                  <a:srgbClr val="FF0000"/>
                </a:solidFill>
              </a:rPr>
              <a:t>ang</a:t>
            </a:r>
            <a:r>
              <a:rPr lang="en-AU" b="1" dirty="0">
                <a:solidFill>
                  <a:srgbClr val="FF0000"/>
                </a:solidFill>
              </a:rPr>
              <a:t> nag-</a:t>
            </a:r>
            <a:r>
              <a:rPr lang="en-AU" b="1" dirty="0" err="1">
                <a:solidFill>
                  <a:srgbClr val="FF0000"/>
                </a:solidFill>
              </a:rPr>
              <a:t>aral</a:t>
            </a:r>
            <a:r>
              <a:rPr lang="en-AU" b="1" dirty="0">
                <a:solidFill>
                  <a:srgbClr val="FF0000"/>
                </a:solidFill>
              </a:rPr>
              <a:t> </a:t>
            </a:r>
            <a:r>
              <a:rPr lang="en-AU" b="1" dirty="0" err="1">
                <a:solidFill>
                  <a:srgbClr val="FF0000"/>
                </a:solidFill>
              </a:rPr>
              <a:t>sa</a:t>
            </a:r>
            <a:r>
              <a:rPr lang="en-AU" b="1" dirty="0">
                <a:solidFill>
                  <a:srgbClr val="FF0000"/>
                </a:solidFill>
              </a:rPr>
              <a:t> “Unregistered Private School”?</a:t>
            </a:r>
            <a:br>
              <a:rPr lang="en-AU" b="1" dirty="0">
                <a:solidFill>
                  <a:srgbClr val="FF0000"/>
                </a:solidFill>
              </a:rPr>
            </a:br>
            <a:r>
              <a:rPr lang="en-AU" dirty="0" err="1"/>
              <a:t>Ang</a:t>
            </a:r>
            <a:r>
              <a:rPr lang="en-AU" dirty="0"/>
              <a:t> </a:t>
            </a:r>
            <a:r>
              <a:rPr lang="en-AU" dirty="0" err="1"/>
              <a:t>sabi</a:t>
            </a:r>
            <a:r>
              <a:rPr lang="en-AU" dirty="0"/>
              <a:t> ng </a:t>
            </a:r>
            <a:r>
              <a:rPr lang="en-AU" dirty="0" err="1"/>
              <a:t>Deped</a:t>
            </a:r>
            <a:r>
              <a:rPr lang="en-AU" dirty="0"/>
              <a:t> Order: May </a:t>
            </a:r>
            <a:r>
              <a:rPr lang="en-AU" dirty="0" err="1"/>
              <a:t>mga</a:t>
            </a:r>
            <a:r>
              <a:rPr lang="en-AU" dirty="0"/>
              <a:t> </a:t>
            </a:r>
            <a:r>
              <a:rPr lang="en-AU" dirty="0" err="1"/>
              <a:t>proseso</a:t>
            </a:r>
            <a:r>
              <a:rPr lang="en-AU" dirty="0"/>
              <a:t> </a:t>
            </a:r>
            <a:r>
              <a:rPr lang="en-AU" dirty="0" err="1"/>
              <a:t>ang</a:t>
            </a:r>
            <a:r>
              <a:rPr lang="en-AU" dirty="0"/>
              <a:t> </a:t>
            </a:r>
            <a:r>
              <a:rPr lang="en-AU" dirty="0" err="1"/>
              <a:t>mababasa</a:t>
            </a:r>
            <a:r>
              <a:rPr lang="en-AU" dirty="0"/>
              <a:t> </a:t>
            </a:r>
            <a:r>
              <a:rPr lang="en-AU" dirty="0" err="1"/>
              <a:t>sa</a:t>
            </a:r>
            <a:r>
              <a:rPr lang="en-AU" dirty="0"/>
              <a:t> </a:t>
            </a:r>
            <a:r>
              <a:rPr lang="en-AU" dirty="0" err="1"/>
              <a:t>Deped</a:t>
            </a:r>
            <a:r>
              <a:rPr lang="en-AU" dirty="0"/>
              <a:t> Orders 22, s. 1998 &amp; 53, s. 2004. Please contact the BUREAU OF EDUCATION ASSESSMENT (BEA), Education Assessment Division (EAD). The certificate being issued from this office may use as basis of the receiving authorized school to register the learner in LIS.</a:t>
            </a:r>
          </a:p>
          <a:p>
            <a:r>
              <a:rPr lang="en-AU" dirty="0"/>
              <a:t>LIS Helpdesk</a:t>
            </a:r>
          </a:p>
          <a:p>
            <a:pPr marL="0" indent="0">
              <a:buNone/>
            </a:pPr>
            <a:endParaRPr lang="en-PH" dirty="0"/>
          </a:p>
        </p:txBody>
      </p:sp>
      <p:sp>
        <p:nvSpPr>
          <p:cNvPr id="4" name="Title 1"/>
          <p:cNvSpPr>
            <a:spLocks noGrp="1"/>
          </p:cNvSpPr>
          <p:nvPr>
            <p:ph type="title"/>
          </p:nvPr>
        </p:nvSpPr>
        <p:spPr>
          <a:xfrm>
            <a:off x="0" y="0"/>
            <a:ext cx="9144000" cy="949249"/>
          </a:xfrm>
        </p:spPr>
        <p:txBody>
          <a:bodyPr>
            <a:normAutofit/>
          </a:bodyPr>
          <a:lstStyle/>
          <a:p>
            <a:r>
              <a:rPr lang="en-US" b="1" dirty="0" smtClean="0">
                <a:solidFill>
                  <a:schemeClr val="bg1"/>
                </a:solidFill>
              </a:rPr>
              <a:t>FAQ’s</a:t>
            </a:r>
            <a:endParaRPr lang="en-PH" b="1" dirty="0">
              <a:solidFill>
                <a:schemeClr val="bg1"/>
              </a:solidFill>
            </a:endParaRPr>
          </a:p>
        </p:txBody>
      </p:sp>
    </p:spTree>
    <p:extLst>
      <p:ext uri="{BB962C8B-B14F-4D97-AF65-F5344CB8AC3E}">
        <p14:creationId xmlns:p14="http://schemas.microsoft.com/office/powerpoint/2010/main" val="12106077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457200" y="1109312"/>
            <a:ext cx="8229600" cy="5252987"/>
          </a:xfrm>
        </p:spPr>
        <p:txBody>
          <a:bodyPr>
            <a:normAutofit/>
          </a:bodyPr>
          <a:lstStyle/>
          <a:p>
            <a:r>
              <a:rPr lang="en-AU" dirty="0"/>
              <a:t>System Advisory (July 5, 2016): Ongoing system enhancement:</a:t>
            </a:r>
            <a:br>
              <a:rPr lang="en-AU" dirty="0"/>
            </a:br>
            <a:r>
              <a:rPr lang="en-AU" dirty="0"/>
              <a:t>1. Initial tagging of </a:t>
            </a:r>
            <a:r>
              <a:rPr lang="en-AU" dirty="0" err="1"/>
              <a:t>Balik</a:t>
            </a:r>
            <a:r>
              <a:rPr lang="en-AU" dirty="0"/>
              <a:t> Aral </a:t>
            </a:r>
            <a:br>
              <a:rPr lang="en-AU" dirty="0"/>
            </a:br>
            <a:r>
              <a:rPr lang="en-AU" dirty="0"/>
              <a:t>2. No </a:t>
            </a:r>
            <a:r>
              <a:rPr lang="en-AU" dirty="0" err="1"/>
              <a:t>enrollment</a:t>
            </a:r>
            <a:r>
              <a:rPr lang="en-AU" dirty="0"/>
              <a:t> yet for kinder turning 5 within July-August </a:t>
            </a:r>
            <a:br>
              <a:rPr lang="en-AU" dirty="0"/>
            </a:br>
            <a:r>
              <a:rPr lang="en-AU" dirty="0"/>
              <a:t>3. Missing other data </a:t>
            </a:r>
            <a:r>
              <a:rPr lang="en-AU" dirty="0" smtClean="0"/>
              <a:t>(name </a:t>
            </a:r>
            <a:r>
              <a:rPr lang="en-AU" dirty="0"/>
              <a:t>of parent/guardian, religion, mother tongue/</a:t>
            </a:r>
            <a:r>
              <a:rPr lang="en-AU" dirty="0" err="1"/>
              <a:t>ip</a:t>
            </a:r>
            <a:r>
              <a:rPr lang="en-AU" dirty="0"/>
              <a:t> </a:t>
            </a:r>
            <a:r>
              <a:rPr lang="en-AU" dirty="0" smtClean="0"/>
              <a:t>tagging) </a:t>
            </a:r>
            <a:r>
              <a:rPr lang="en-AU" dirty="0"/>
              <a:t>in learner's profile</a:t>
            </a:r>
          </a:p>
          <a:p>
            <a:pPr marL="0" indent="0">
              <a:buNone/>
            </a:pPr>
            <a:r>
              <a:rPr lang="en-AU" b="1" dirty="0">
                <a:solidFill>
                  <a:srgbClr val="FF0000"/>
                </a:solidFill>
              </a:rPr>
              <a:t>The above-mentioned issues are under review.</a:t>
            </a:r>
          </a:p>
          <a:p>
            <a:pPr marL="0" indent="0">
              <a:buNone/>
            </a:pPr>
            <a:endParaRPr lang="en-AU" b="1" dirty="0">
              <a:solidFill>
                <a:srgbClr val="FF0000"/>
              </a:solidFill>
            </a:endParaRPr>
          </a:p>
        </p:txBody>
      </p:sp>
    </p:spTree>
    <p:extLst>
      <p:ext uri="{BB962C8B-B14F-4D97-AF65-F5344CB8AC3E}">
        <p14:creationId xmlns:p14="http://schemas.microsoft.com/office/powerpoint/2010/main" val="553084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721076"/>
            <a:ext cx="8229600" cy="4284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4"/>
          <p:cNvSpPr/>
          <p:nvPr/>
        </p:nvSpPr>
        <p:spPr>
          <a:xfrm>
            <a:off x="6131293" y="5582653"/>
            <a:ext cx="2406315" cy="221381"/>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b="1">
              <a:ln w="18000">
                <a:solidFill>
                  <a:srgbClr val="FF0000"/>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2115741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158817" y="868680"/>
            <a:ext cx="8229600" cy="4525963"/>
          </a:xfrm>
        </p:spPr>
        <p:txBody>
          <a:bodyPr>
            <a:normAutofit/>
          </a:bodyPr>
          <a:lstStyle/>
          <a:p>
            <a:r>
              <a:rPr lang="en-AU" sz="2400" b="1" dirty="0" smtClean="0">
                <a:solidFill>
                  <a:srgbClr val="FF0000"/>
                </a:solidFill>
              </a:rPr>
              <a:t>Yung Kinder </a:t>
            </a:r>
            <a:r>
              <a:rPr lang="en-AU" sz="2400" b="1" dirty="0">
                <a:solidFill>
                  <a:srgbClr val="FF0000"/>
                </a:solidFill>
              </a:rPr>
              <a:t>ay </a:t>
            </a:r>
            <a:r>
              <a:rPr lang="en-AU" sz="2400" b="1" dirty="0" err="1" smtClean="0">
                <a:solidFill>
                  <a:srgbClr val="FF0000"/>
                </a:solidFill>
              </a:rPr>
              <a:t>pwede</a:t>
            </a:r>
            <a:r>
              <a:rPr lang="en-AU" sz="2400" b="1" dirty="0" smtClean="0">
                <a:solidFill>
                  <a:srgbClr val="FF0000"/>
                </a:solidFill>
              </a:rPr>
              <a:t> </a:t>
            </a:r>
            <a:r>
              <a:rPr lang="en-AU" sz="2400" b="1" dirty="0" err="1">
                <a:solidFill>
                  <a:srgbClr val="FF0000"/>
                </a:solidFill>
              </a:rPr>
              <a:t>hanggang</a:t>
            </a:r>
            <a:r>
              <a:rPr lang="en-AU" sz="2400" b="1" dirty="0">
                <a:solidFill>
                  <a:srgbClr val="FF0000"/>
                </a:solidFill>
              </a:rPr>
              <a:t> August 31 </a:t>
            </a:r>
            <a:r>
              <a:rPr lang="en-AU" sz="2400" b="1" dirty="0" err="1">
                <a:solidFill>
                  <a:srgbClr val="FF0000"/>
                </a:solidFill>
              </a:rPr>
              <a:t>po</a:t>
            </a:r>
            <a:r>
              <a:rPr lang="en-AU" sz="2400" b="1" dirty="0" smtClean="0">
                <a:solidFill>
                  <a:srgbClr val="FF0000"/>
                </a:solidFill>
              </a:rPr>
              <a:t>, on </a:t>
            </a:r>
            <a:r>
              <a:rPr lang="en-AU" sz="2400" b="1" dirty="0">
                <a:solidFill>
                  <a:srgbClr val="FF0000"/>
                </a:solidFill>
              </a:rPr>
              <a:t>the condition based from DO no. 47, s. 2016 page </a:t>
            </a:r>
            <a:r>
              <a:rPr lang="en-AU" sz="2400" b="1" dirty="0" smtClean="0">
                <a:solidFill>
                  <a:srgbClr val="FF0000"/>
                </a:solidFill>
              </a:rPr>
              <a:t>22</a:t>
            </a:r>
          </a:p>
          <a:p>
            <a:pPr marL="0" indent="0">
              <a:buNone/>
            </a:pPr>
            <a:endParaRPr lang="en-AU" sz="2800" dirty="0">
              <a:solidFill>
                <a:srgbClr val="FF0000"/>
              </a:solidFill>
            </a:endParaRPr>
          </a:p>
        </p:txBody>
      </p:sp>
      <p:pic>
        <p:nvPicPr>
          <p:cNvPr id="2050" name="Picture 2" descr="C:\Users\deped\Downloads\13584930_10205179806773332_1356579696120152675_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821" y="1682225"/>
            <a:ext cx="8590547" cy="43672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84445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2281</TotalTime>
  <Words>134</Words>
  <Application>Microsoft Office PowerPoint</Application>
  <PresentationFormat>On-screen Show (4:3)</PresentationFormat>
  <Paragraphs>19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Learner Information System</vt:lpstr>
      <vt:lpstr>FAQ’s</vt:lpstr>
      <vt:lpstr>FAQ’s</vt:lpstr>
      <vt:lpstr>FAQ’s</vt:lpstr>
      <vt:lpstr>FAQ’s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Reynaldo Antonio Laguda</dc:creator>
  <cp:lastModifiedBy>Department of Education</cp:lastModifiedBy>
  <cp:revision>201</cp:revision>
  <dcterms:created xsi:type="dcterms:W3CDTF">2013-07-07T06:51:51Z</dcterms:created>
  <dcterms:modified xsi:type="dcterms:W3CDTF">2016-07-05T08:46:21Z</dcterms:modified>
</cp:coreProperties>
</file>