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9" r:id="rId4"/>
    <p:sldId id="260" r:id="rId5"/>
    <p:sldId id="261" r:id="rId6"/>
    <p:sldId id="262" r:id="rId7"/>
    <p:sldId id="269"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313" r:id="rId23"/>
    <p:sldId id="314" r:id="rId24"/>
    <p:sldId id="315" r:id="rId25"/>
    <p:sldId id="316" r:id="rId26"/>
    <p:sldId id="317" r:id="rId27"/>
    <p:sldId id="286" r:id="rId28"/>
    <p:sldId id="287" r:id="rId29"/>
    <p:sldId id="288" r:id="rId30"/>
    <p:sldId id="289" r:id="rId31"/>
    <p:sldId id="290" r:id="rId32"/>
    <p:sldId id="291" r:id="rId33"/>
    <p:sldId id="292" r:id="rId34"/>
    <p:sldId id="294" r:id="rId35"/>
    <p:sldId id="295" r:id="rId36"/>
    <p:sldId id="296" r:id="rId37"/>
    <p:sldId id="297" r:id="rId38"/>
    <p:sldId id="298" r:id="rId39"/>
    <p:sldId id="299" r:id="rId40"/>
    <p:sldId id="300" r:id="rId41"/>
    <p:sldId id="304" r:id="rId42"/>
    <p:sldId id="305" r:id="rId43"/>
    <p:sldId id="306" r:id="rId44"/>
    <p:sldId id="307" r:id="rId45"/>
    <p:sldId id="308" r:id="rId46"/>
    <p:sldId id="309" r:id="rId47"/>
    <p:sldId id="310" r:id="rId48"/>
    <p:sldId id="311" r:id="rId49"/>
    <p:sldId id="312"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786"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3.jpeg"/></Relationships>
</file>

<file path=ppt/diagrams/_rels/data2.xml.rels><?xml version="1.0" encoding="UTF-8" standalone="yes"?>
<Relationships xmlns="http://schemas.openxmlformats.org/package/2006/relationships"><Relationship Id="rId1" Type="http://schemas.openxmlformats.org/officeDocument/2006/relationships/image" Target="../media/image4.jpeg"/></Relationships>
</file>

<file path=ppt/diagrams/_rels/data4.xml.rels><?xml version="1.0" encoding="UTF-8" standalone="yes"?>
<Relationships xmlns="http://schemas.openxmlformats.org/package/2006/relationships"><Relationship Id="rId1" Type="http://schemas.openxmlformats.org/officeDocument/2006/relationships/image" Target="../media/image5.jpeg"/></Relationships>
</file>

<file path=ppt/diagrams/_rels/data5.xml.rels><?xml version="1.0" encoding="UTF-8" standalone="yes"?>
<Relationships xmlns="http://schemas.openxmlformats.org/package/2006/relationships"><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57C903-7609-4429-829D-CE47FB8E457B}" type="doc">
      <dgm:prSet loTypeId="urn:microsoft.com/office/officeart/2005/8/layout/vList4" loCatId="list" qsTypeId="urn:microsoft.com/office/officeart/2005/8/quickstyle/3d3" qsCatId="3D" csTypeId="urn:microsoft.com/office/officeart/2005/8/colors/accent1_5" csCatId="accent1" phldr="1"/>
      <dgm:spPr/>
      <dgm:t>
        <a:bodyPr/>
        <a:lstStyle/>
        <a:p>
          <a:endParaRPr lang="en-US"/>
        </a:p>
      </dgm:t>
    </dgm:pt>
    <dgm:pt modelId="{62F9DBBC-45D4-48F2-AF76-520401D31E56}">
      <dgm:prSet phldrT="[Text]"/>
      <dgm:spPr/>
      <dgm:t>
        <a:bodyPr/>
        <a:lstStyle/>
        <a:p>
          <a:r>
            <a:rPr lang="en-US" dirty="0" smtClean="0"/>
            <a:t>High performing schools become leader Schools with active leadership roles, initiating partnerships with other schools and,</a:t>
          </a:r>
          <a:endParaRPr lang="en-US" dirty="0"/>
        </a:p>
      </dgm:t>
    </dgm:pt>
    <dgm:pt modelId="{11419615-10AA-4976-BB8A-4F4D141BC299}" type="parTrans" cxnId="{B4607582-7C63-405B-BC82-7C848E63FA72}">
      <dgm:prSet/>
      <dgm:spPr/>
      <dgm:t>
        <a:bodyPr/>
        <a:lstStyle/>
        <a:p>
          <a:endParaRPr lang="en-US"/>
        </a:p>
      </dgm:t>
    </dgm:pt>
    <dgm:pt modelId="{A0C2FE5F-B01F-4FB4-94BD-77A65570A325}" type="sibTrans" cxnId="{B4607582-7C63-405B-BC82-7C848E63FA72}">
      <dgm:prSet/>
      <dgm:spPr/>
      <dgm:t>
        <a:bodyPr/>
        <a:lstStyle/>
        <a:p>
          <a:endParaRPr lang="en-US"/>
        </a:p>
      </dgm:t>
    </dgm:pt>
    <dgm:pt modelId="{67201C57-67DE-42F7-A72E-A9CD3FCD534A}">
      <dgm:prSet phldrT="[Text]"/>
      <dgm:spPr/>
      <dgm:t>
        <a:bodyPr/>
        <a:lstStyle/>
        <a:p>
          <a:r>
            <a:rPr lang="en-US" dirty="0" smtClean="0"/>
            <a:t>Taking on broader responsibilities to help elevate the performance of other schools within the District or Division. </a:t>
          </a:r>
          <a:endParaRPr lang="en-US" dirty="0"/>
        </a:p>
      </dgm:t>
    </dgm:pt>
    <dgm:pt modelId="{995F8CC6-4FBB-4448-81D9-F9D5A6F39D82}" type="parTrans" cxnId="{CBAB2741-7620-4701-87A4-FE3AC0846740}">
      <dgm:prSet/>
      <dgm:spPr/>
      <dgm:t>
        <a:bodyPr/>
        <a:lstStyle/>
        <a:p>
          <a:endParaRPr lang="en-US"/>
        </a:p>
      </dgm:t>
    </dgm:pt>
    <dgm:pt modelId="{DC90C95B-C808-4E28-BE5B-F733801A236F}" type="sibTrans" cxnId="{CBAB2741-7620-4701-87A4-FE3AC0846740}">
      <dgm:prSet/>
      <dgm:spPr/>
      <dgm:t>
        <a:bodyPr/>
        <a:lstStyle/>
        <a:p>
          <a:endParaRPr lang="en-US"/>
        </a:p>
      </dgm:t>
    </dgm:pt>
    <dgm:pt modelId="{E8FE01F8-A219-4EE1-BF70-58592420D9D3}">
      <dgm:prSet phldrT="[Text]" custT="1"/>
      <dgm:spPr/>
      <dgm:t>
        <a:bodyPr/>
        <a:lstStyle/>
        <a:p>
          <a:r>
            <a:rPr lang="en-US" sz="2000" dirty="0" smtClean="0"/>
            <a:t>Help other schools improve their school performance using Learning Action Cell (LAC), the Continuous Improvement (CI) Program and the School –Based Management (SBM).  </a:t>
          </a:r>
          <a:endParaRPr lang="en-US" sz="2000" dirty="0"/>
        </a:p>
      </dgm:t>
    </dgm:pt>
    <dgm:pt modelId="{DE83247C-D9AD-46A9-A4E4-110317612854}" type="sibTrans" cxnId="{DA9D0E9C-3973-4794-BD87-02A1CB564062}">
      <dgm:prSet/>
      <dgm:spPr/>
      <dgm:t>
        <a:bodyPr/>
        <a:lstStyle/>
        <a:p>
          <a:endParaRPr lang="en-US"/>
        </a:p>
      </dgm:t>
    </dgm:pt>
    <dgm:pt modelId="{37A6E57E-9B08-4CFF-9B1A-19BCEABBFDE6}" type="parTrans" cxnId="{DA9D0E9C-3973-4794-BD87-02A1CB564062}">
      <dgm:prSet/>
      <dgm:spPr/>
      <dgm:t>
        <a:bodyPr/>
        <a:lstStyle/>
        <a:p>
          <a:endParaRPr lang="en-US"/>
        </a:p>
      </dgm:t>
    </dgm:pt>
    <dgm:pt modelId="{D97C1CEA-EB95-424C-9038-DFBB3A8FAE5F}">
      <dgm:prSet phldrT="[Text]" custT="1"/>
      <dgm:spPr/>
      <dgm:t>
        <a:bodyPr/>
        <a:lstStyle/>
        <a:p>
          <a:r>
            <a:rPr lang="en-US" sz="2400" dirty="0" smtClean="0"/>
            <a:t>Through school-to-school partnership, high performing schools can share their best practices , and</a:t>
          </a:r>
          <a:endParaRPr lang="en-US" sz="1800" dirty="0"/>
        </a:p>
      </dgm:t>
    </dgm:pt>
    <dgm:pt modelId="{7ADF9952-EEF2-41F8-A9A6-4849C06E52AA}" type="sibTrans" cxnId="{45FE9459-886E-4E7D-931C-55097639F226}">
      <dgm:prSet/>
      <dgm:spPr/>
      <dgm:t>
        <a:bodyPr/>
        <a:lstStyle/>
        <a:p>
          <a:endParaRPr lang="en-US"/>
        </a:p>
      </dgm:t>
    </dgm:pt>
    <dgm:pt modelId="{BF486C61-C279-4C47-9001-67C291E1C461}" type="parTrans" cxnId="{45FE9459-886E-4E7D-931C-55097639F226}">
      <dgm:prSet/>
      <dgm:spPr/>
      <dgm:t>
        <a:bodyPr/>
        <a:lstStyle/>
        <a:p>
          <a:endParaRPr lang="en-US"/>
        </a:p>
      </dgm:t>
    </dgm:pt>
    <dgm:pt modelId="{2304D648-31D6-46DB-9967-BFD22F163D61}">
      <dgm:prSet phldrT="[Text]" custT="1"/>
      <dgm:spPr/>
      <dgm:t>
        <a:bodyPr/>
        <a:lstStyle/>
        <a:p>
          <a:r>
            <a:rPr lang="en-US" sz="2400" dirty="0" smtClean="0"/>
            <a:t>High performing schools can be instruments for reform</a:t>
          </a:r>
          <a:endParaRPr lang="en-US" sz="2200" dirty="0"/>
        </a:p>
      </dgm:t>
    </dgm:pt>
    <dgm:pt modelId="{F389560B-8723-4431-9673-560A7F0FF84B}" type="sibTrans" cxnId="{03187447-66A3-4371-AB24-FD7FA0F01E17}">
      <dgm:prSet/>
      <dgm:spPr/>
      <dgm:t>
        <a:bodyPr/>
        <a:lstStyle/>
        <a:p>
          <a:endParaRPr lang="en-US"/>
        </a:p>
      </dgm:t>
    </dgm:pt>
    <dgm:pt modelId="{BDC022B5-1F67-4AE1-A9F8-9E7C8E20DDD1}" type="parTrans" cxnId="{03187447-66A3-4371-AB24-FD7FA0F01E17}">
      <dgm:prSet/>
      <dgm:spPr/>
      <dgm:t>
        <a:bodyPr/>
        <a:lstStyle/>
        <a:p>
          <a:endParaRPr lang="en-US"/>
        </a:p>
      </dgm:t>
    </dgm:pt>
    <dgm:pt modelId="{4D50CB62-AD10-4DD2-95A2-53084A966C94}" type="pres">
      <dgm:prSet presAssocID="{FE57C903-7609-4429-829D-CE47FB8E457B}" presName="linear" presStyleCnt="0">
        <dgm:presLayoutVars>
          <dgm:dir/>
          <dgm:resizeHandles val="exact"/>
        </dgm:presLayoutVars>
      </dgm:prSet>
      <dgm:spPr/>
      <dgm:t>
        <a:bodyPr/>
        <a:lstStyle/>
        <a:p>
          <a:endParaRPr lang="en-US"/>
        </a:p>
      </dgm:t>
    </dgm:pt>
    <dgm:pt modelId="{67134660-4863-4768-9A8E-1EA4B01CB385}" type="pres">
      <dgm:prSet presAssocID="{2304D648-31D6-46DB-9967-BFD22F163D61}" presName="comp" presStyleCnt="0"/>
      <dgm:spPr/>
    </dgm:pt>
    <dgm:pt modelId="{C9432F5C-AC8A-4AA0-B061-D3A138584208}" type="pres">
      <dgm:prSet presAssocID="{2304D648-31D6-46DB-9967-BFD22F163D61}" presName="box" presStyleLbl="node1" presStyleIdx="0" presStyleCnt="5"/>
      <dgm:spPr/>
      <dgm:t>
        <a:bodyPr/>
        <a:lstStyle/>
        <a:p>
          <a:endParaRPr lang="en-US"/>
        </a:p>
      </dgm:t>
    </dgm:pt>
    <dgm:pt modelId="{86CADD83-842A-4075-BF1C-96143F4394FD}" type="pres">
      <dgm:prSet presAssocID="{2304D648-31D6-46DB-9967-BFD22F163D61}" presName="img" presStyleLbl="fgImgPlace1" presStyleIdx="0" presStyleCnt="5"/>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17000" b="-17000"/>
          </a:stretch>
        </a:blipFill>
      </dgm:spPr>
    </dgm:pt>
    <dgm:pt modelId="{49E34D42-C97F-4790-BDBF-DC8380B9FFBA}" type="pres">
      <dgm:prSet presAssocID="{2304D648-31D6-46DB-9967-BFD22F163D61}" presName="text" presStyleLbl="node1" presStyleIdx="0" presStyleCnt="5">
        <dgm:presLayoutVars>
          <dgm:bulletEnabled val="1"/>
        </dgm:presLayoutVars>
      </dgm:prSet>
      <dgm:spPr/>
      <dgm:t>
        <a:bodyPr/>
        <a:lstStyle/>
        <a:p>
          <a:endParaRPr lang="en-US"/>
        </a:p>
      </dgm:t>
    </dgm:pt>
    <dgm:pt modelId="{7DC9C2DA-96C3-4321-A81E-688388F71EAB}" type="pres">
      <dgm:prSet presAssocID="{F389560B-8723-4431-9673-560A7F0FF84B}" presName="spacer" presStyleCnt="0"/>
      <dgm:spPr/>
    </dgm:pt>
    <dgm:pt modelId="{D7F26AB2-5FB0-4065-A5CC-A41ED28FACA7}" type="pres">
      <dgm:prSet presAssocID="{D97C1CEA-EB95-424C-9038-DFBB3A8FAE5F}" presName="comp" presStyleCnt="0"/>
      <dgm:spPr/>
    </dgm:pt>
    <dgm:pt modelId="{4CB926E2-9EA5-4F24-8164-9BC0F4894CEA}" type="pres">
      <dgm:prSet presAssocID="{D97C1CEA-EB95-424C-9038-DFBB3A8FAE5F}" presName="box" presStyleLbl="node1" presStyleIdx="1" presStyleCnt="5"/>
      <dgm:spPr/>
      <dgm:t>
        <a:bodyPr/>
        <a:lstStyle/>
        <a:p>
          <a:endParaRPr lang="en-US"/>
        </a:p>
      </dgm:t>
    </dgm:pt>
    <dgm:pt modelId="{1794E41F-4AB2-4878-823D-2F55591D64B1}" type="pres">
      <dgm:prSet presAssocID="{D97C1CEA-EB95-424C-9038-DFBB3A8FAE5F}" presName="img" presStyleLbl="fgImgPlace1" presStyleIdx="1" presStyleCnt="5"/>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17000" b="-17000"/>
          </a:stretch>
        </a:blipFill>
      </dgm:spPr>
    </dgm:pt>
    <dgm:pt modelId="{278D20D3-8815-4745-8767-C1F234436352}" type="pres">
      <dgm:prSet presAssocID="{D97C1CEA-EB95-424C-9038-DFBB3A8FAE5F}" presName="text" presStyleLbl="node1" presStyleIdx="1" presStyleCnt="5">
        <dgm:presLayoutVars>
          <dgm:bulletEnabled val="1"/>
        </dgm:presLayoutVars>
      </dgm:prSet>
      <dgm:spPr/>
      <dgm:t>
        <a:bodyPr/>
        <a:lstStyle/>
        <a:p>
          <a:endParaRPr lang="en-US"/>
        </a:p>
      </dgm:t>
    </dgm:pt>
    <dgm:pt modelId="{7002DE33-A146-480D-AA2B-012DAD1073C8}" type="pres">
      <dgm:prSet presAssocID="{7ADF9952-EEF2-41F8-A9A6-4849C06E52AA}" presName="spacer" presStyleCnt="0"/>
      <dgm:spPr/>
    </dgm:pt>
    <dgm:pt modelId="{5B3AAC6E-D6B4-4B5F-BF26-CDFFCBBDCA28}" type="pres">
      <dgm:prSet presAssocID="{E8FE01F8-A219-4EE1-BF70-58592420D9D3}" presName="comp" presStyleCnt="0"/>
      <dgm:spPr/>
    </dgm:pt>
    <dgm:pt modelId="{4217B2F2-88BE-4CD3-B425-DD481DB82267}" type="pres">
      <dgm:prSet presAssocID="{E8FE01F8-A219-4EE1-BF70-58592420D9D3}" presName="box" presStyleLbl="node1" presStyleIdx="2" presStyleCnt="5"/>
      <dgm:spPr/>
      <dgm:t>
        <a:bodyPr/>
        <a:lstStyle/>
        <a:p>
          <a:endParaRPr lang="en-US"/>
        </a:p>
      </dgm:t>
    </dgm:pt>
    <dgm:pt modelId="{9AC0B036-64CC-43A7-81FD-115D0EBE6A10}" type="pres">
      <dgm:prSet presAssocID="{E8FE01F8-A219-4EE1-BF70-58592420D9D3}" presName="img" presStyleLbl="fgImgPlace1" presStyleIdx="2" presStyleCnt="5"/>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17000" b="-17000"/>
          </a:stretch>
        </a:blipFill>
      </dgm:spPr>
    </dgm:pt>
    <dgm:pt modelId="{A3241028-BDEB-4285-B8BB-90F515A864D7}" type="pres">
      <dgm:prSet presAssocID="{E8FE01F8-A219-4EE1-BF70-58592420D9D3}" presName="text" presStyleLbl="node1" presStyleIdx="2" presStyleCnt="5">
        <dgm:presLayoutVars>
          <dgm:bulletEnabled val="1"/>
        </dgm:presLayoutVars>
      </dgm:prSet>
      <dgm:spPr/>
      <dgm:t>
        <a:bodyPr/>
        <a:lstStyle/>
        <a:p>
          <a:endParaRPr lang="en-US"/>
        </a:p>
      </dgm:t>
    </dgm:pt>
    <dgm:pt modelId="{BA7E2258-6B36-4A39-880D-D012ECDC9CFA}" type="pres">
      <dgm:prSet presAssocID="{DE83247C-D9AD-46A9-A4E4-110317612854}" presName="spacer" presStyleCnt="0"/>
      <dgm:spPr/>
    </dgm:pt>
    <dgm:pt modelId="{C140B8A4-7B57-4887-9A75-986DFD0E5F50}" type="pres">
      <dgm:prSet presAssocID="{62F9DBBC-45D4-48F2-AF76-520401D31E56}" presName="comp" presStyleCnt="0"/>
      <dgm:spPr/>
    </dgm:pt>
    <dgm:pt modelId="{134A1C1A-2EC1-4D6F-80EF-62D1409E45FE}" type="pres">
      <dgm:prSet presAssocID="{62F9DBBC-45D4-48F2-AF76-520401D31E56}" presName="box" presStyleLbl="node1" presStyleIdx="3" presStyleCnt="5"/>
      <dgm:spPr/>
      <dgm:t>
        <a:bodyPr/>
        <a:lstStyle/>
        <a:p>
          <a:endParaRPr lang="en-US"/>
        </a:p>
      </dgm:t>
    </dgm:pt>
    <dgm:pt modelId="{5590B91D-C572-4B1E-89C5-2DEA5F25A87A}" type="pres">
      <dgm:prSet presAssocID="{62F9DBBC-45D4-48F2-AF76-520401D31E56}" presName="img" presStyleLbl="fgImgPlace1" presStyleIdx="3" presStyleCnt="5"/>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17000" b="-17000"/>
          </a:stretch>
        </a:blipFill>
      </dgm:spPr>
    </dgm:pt>
    <dgm:pt modelId="{822CB868-F265-443C-A9D1-438DCD384A88}" type="pres">
      <dgm:prSet presAssocID="{62F9DBBC-45D4-48F2-AF76-520401D31E56}" presName="text" presStyleLbl="node1" presStyleIdx="3" presStyleCnt="5">
        <dgm:presLayoutVars>
          <dgm:bulletEnabled val="1"/>
        </dgm:presLayoutVars>
      </dgm:prSet>
      <dgm:spPr/>
      <dgm:t>
        <a:bodyPr/>
        <a:lstStyle/>
        <a:p>
          <a:endParaRPr lang="en-US"/>
        </a:p>
      </dgm:t>
    </dgm:pt>
    <dgm:pt modelId="{BEB24846-38A7-4B72-82B1-41DD7E60CD7D}" type="pres">
      <dgm:prSet presAssocID="{A0C2FE5F-B01F-4FB4-94BD-77A65570A325}" presName="spacer" presStyleCnt="0"/>
      <dgm:spPr/>
    </dgm:pt>
    <dgm:pt modelId="{D306E30D-AC19-4A71-B1C0-493AB7557325}" type="pres">
      <dgm:prSet presAssocID="{67201C57-67DE-42F7-A72E-A9CD3FCD534A}" presName="comp" presStyleCnt="0"/>
      <dgm:spPr/>
    </dgm:pt>
    <dgm:pt modelId="{30915551-7651-4BD8-8BD9-F52C5D0C5002}" type="pres">
      <dgm:prSet presAssocID="{67201C57-67DE-42F7-A72E-A9CD3FCD534A}" presName="box" presStyleLbl="node1" presStyleIdx="4" presStyleCnt="5"/>
      <dgm:spPr/>
      <dgm:t>
        <a:bodyPr/>
        <a:lstStyle/>
        <a:p>
          <a:endParaRPr lang="en-US"/>
        </a:p>
      </dgm:t>
    </dgm:pt>
    <dgm:pt modelId="{D5FE5AD7-0627-4632-9F4E-11320903F79C}" type="pres">
      <dgm:prSet presAssocID="{67201C57-67DE-42F7-A72E-A9CD3FCD534A}" presName="img" presStyleLbl="fgImgPlace1" presStyleIdx="4" presStyleCnt="5"/>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17000" b="-17000"/>
          </a:stretch>
        </a:blipFill>
      </dgm:spPr>
    </dgm:pt>
    <dgm:pt modelId="{A03F3EFD-5793-4B79-A3C1-DBE71FD3BBE3}" type="pres">
      <dgm:prSet presAssocID="{67201C57-67DE-42F7-A72E-A9CD3FCD534A}" presName="text" presStyleLbl="node1" presStyleIdx="4" presStyleCnt="5">
        <dgm:presLayoutVars>
          <dgm:bulletEnabled val="1"/>
        </dgm:presLayoutVars>
      </dgm:prSet>
      <dgm:spPr/>
      <dgm:t>
        <a:bodyPr/>
        <a:lstStyle/>
        <a:p>
          <a:endParaRPr lang="en-US"/>
        </a:p>
      </dgm:t>
    </dgm:pt>
  </dgm:ptLst>
  <dgm:cxnLst>
    <dgm:cxn modelId="{64781491-DDF0-45FB-8D41-20233C7FA608}" type="presOf" srcId="{D97C1CEA-EB95-424C-9038-DFBB3A8FAE5F}" destId="{4CB926E2-9EA5-4F24-8164-9BC0F4894CEA}" srcOrd="0" destOrd="0" presId="urn:microsoft.com/office/officeart/2005/8/layout/vList4"/>
    <dgm:cxn modelId="{B4607582-7C63-405B-BC82-7C848E63FA72}" srcId="{FE57C903-7609-4429-829D-CE47FB8E457B}" destId="{62F9DBBC-45D4-48F2-AF76-520401D31E56}" srcOrd="3" destOrd="0" parTransId="{11419615-10AA-4976-BB8A-4F4D141BC299}" sibTransId="{A0C2FE5F-B01F-4FB4-94BD-77A65570A325}"/>
    <dgm:cxn modelId="{DA9D0E9C-3973-4794-BD87-02A1CB564062}" srcId="{FE57C903-7609-4429-829D-CE47FB8E457B}" destId="{E8FE01F8-A219-4EE1-BF70-58592420D9D3}" srcOrd="2" destOrd="0" parTransId="{37A6E57E-9B08-4CFF-9B1A-19BCEABBFDE6}" sibTransId="{DE83247C-D9AD-46A9-A4E4-110317612854}"/>
    <dgm:cxn modelId="{724544B3-C33D-42BC-BA43-48247DFF9380}" type="presOf" srcId="{2304D648-31D6-46DB-9967-BFD22F163D61}" destId="{C9432F5C-AC8A-4AA0-B061-D3A138584208}" srcOrd="0" destOrd="0" presId="urn:microsoft.com/office/officeart/2005/8/layout/vList4"/>
    <dgm:cxn modelId="{41EFFF58-9F61-411B-AF6F-A214717871D9}" type="presOf" srcId="{62F9DBBC-45D4-48F2-AF76-520401D31E56}" destId="{134A1C1A-2EC1-4D6F-80EF-62D1409E45FE}" srcOrd="0" destOrd="0" presId="urn:microsoft.com/office/officeart/2005/8/layout/vList4"/>
    <dgm:cxn modelId="{F1E8A1DF-F228-4D62-B4AD-A4CC2ACBEBA1}" type="presOf" srcId="{D97C1CEA-EB95-424C-9038-DFBB3A8FAE5F}" destId="{278D20D3-8815-4745-8767-C1F234436352}" srcOrd="1" destOrd="0" presId="urn:microsoft.com/office/officeart/2005/8/layout/vList4"/>
    <dgm:cxn modelId="{A4AB7E7E-A301-4451-B9AA-AA27E4B70D56}" type="presOf" srcId="{67201C57-67DE-42F7-A72E-A9CD3FCD534A}" destId="{30915551-7651-4BD8-8BD9-F52C5D0C5002}" srcOrd="0" destOrd="0" presId="urn:microsoft.com/office/officeart/2005/8/layout/vList4"/>
    <dgm:cxn modelId="{2E752600-1A1C-4AD1-AA48-E84E8AEB484A}" type="presOf" srcId="{FE57C903-7609-4429-829D-CE47FB8E457B}" destId="{4D50CB62-AD10-4DD2-95A2-53084A966C94}" srcOrd="0" destOrd="0" presId="urn:microsoft.com/office/officeart/2005/8/layout/vList4"/>
    <dgm:cxn modelId="{048AE9ED-DF66-4576-AC89-55FB40885DF1}" type="presOf" srcId="{67201C57-67DE-42F7-A72E-A9CD3FCD534A}" destId="{A03F3EFD-5793-4B79-A3C1-DBE71FD3BBE3}" srcOrd="1" destOrd="0" presId="urn:microsoft.com/office/officeart/2005/8/layout/vList4"/>
    <dgm:cxn modelId="{877664EF-7D41-46B1-853A-22350D77CED9}" type="presOf" srcId="{E8FE01F8-A219-4EE1-BF70-58592420D9D3}" destId="{4217B2F2-88BE-4CD3-B425-DD481DB82267}" srcOrd="0" destOrd="0" presId="urn:microsoft.com/office/officeart/2005/8/layout/vList4"/>
    <dgm:cxn modelId="{EFF71664-1283-4623-923D-0529FF0D3E3F}" type="presOf" srcId="{62F9DBBC-45D4-48F2-AF76-520401D31E56}" destId="{822CB868-F265-443C-A9D1-438DCD384A88}" srcOrd="1" destOrd="0" presId="urn:microsoft.com/office/officeart/2005/8/layout/vList4"/>
    <dgm:cxn modelId="{CBAB2741-7620-4701-87A4-FE3AC0846740}" srcId="{FE57C903-7609-4429-829D-CE47FB8E457B}" destId="{67201C57-67DE-42F7-A72E-A9CD3FCD534A}" srcOrd="4" destOrd="0" parTransId="{995F8CC6-4FBB-4448-81D9-F9D5A6F39D82}" sibTransId="{DC90C95B-C808-4E28-BE5B-F733801A236F}"/>
    <dgm:cxn modelId="{923729FB-4E11-48D6-9474-005B5E185367}" type="presOf" srcId="{2304D648-31D6-46DB-9967-BFD22F163D61}" destId="{49E34D42-C97F-4790-BDBF-DC8380B9FFBA}" srcOrd="1" destOrd="0" presId="urn:microsoft.com/office/officeart/2005/8/layout/vList4"/>
    <dgm:cxn modelId="{03187447-66A3-4371-AB24-FD7FA0F01E17}" srcId="{FE57C903-7609-4429-829D-CE47FB8E457B}" destId="{2304D648-31D6-46DB-9967-BFD22F163D61}" srcOrd="0" destOrd="0" parTransId="{BDC022B5-1F67-4AE1-A9F8-9E7C8E20DDD1}" sibTransId="{F389560B-8723-4431-9673-560A7F0FF84B}"/>
    <dgm:cxn modelId="{DC512B90-5633-45A2-962C-38724BAC91DF}" type="presOf" srcId="{E8FE01F8-A219-4EE1-BF70-58592420D9D3}" destId="{A3241028-BDEB-4285-B8BB-90F515A864D7}" srcOrd="1" destOrd="0" presId="urn:microsoft.com/office/officeart/2005/8/layout/vList4"/>
    <dgm:cxn modelId="{45FE9459-886E-4E7D-931C-55097639F226}" srcId="{FE57C903-7609-4429-829D-CE47FB8E457B}" destId="{D97C1CEA-EB95-424C-9038-DFBB3A8FAE5F}" srcOrd="1" destOrd="0" parTransId="{BF486C61-C279-4C47-9001-67C291E1C461}" sibTransId="{7ADF9952-EEF2-41F8-A9A6-4849C06E52AA}"/>
    <dgm:cxn modelId="{78A3CA03-2785-427C-902F-A38716FFA50C}" type="presParOf" srcId="{4D50CB62-AD10-4DD2-95A2-53084A966C94}" destId="{67134660-4863-4768-9A8E-1EA4B01CB385}" srcOrd="0" destOrd="0" presId="urn:microsoft.com/office/officeart/2005/8/layout/vList4"/>
    <dgm:cxn modelId="{FD053D2A-FA60-4E47-BD7D-305858D1A79F}" type="presParOf" srcId="{67134660-4863-4768-9A8E-1EA4B01CB385}" destId="{C9432F5C-AC8A-4AA0-B061-D3A138584208}" srcOrd="0" destOrd="0" presId="urn:microsoft.com/office/officeart/2005/8/layout/vList4"/>
    <dgm:cxn modelId="{02A6BEC0-93AD-4AF7-848F-6C9EC3942BA5}" type="presParOf" srcId="{67134660-4863-4768-9A8E-1EA4B01CB385}" destId="{86CADD83-842A-4075-BF1C-96143F4394FD}" srcOrd="1" destOrd="0" presId="urn:microsoft.com/office/officeart/2005/8/layout/vList4"/>
    <dgm:cxn modelId="{4335F9BC-197F-422E-8AF4-C71CDE242C2B}" type="presParOf" srcId="{67134660-4863-4768-9A8E-1EA4B01CB385}" destId="{49E34D42-C97F-4790-BDBF-DC8380B9FFBA}" srcOrd="2" destOrd="0" presId="urn:microsoft.com/office/officeart/2005/8/layout/vList4"/>
    <dgm:cxn modelId="{CDEC27D0-88E9-41A8-BB04-19C402632D11}" type="presParOf" srcId="{4D50CB62-AD10-4DD2-95A2-53084A966C94}" destId="{7DC9C2DA-96C3-4321-A81E-688388F71EAB}" srcOrd="1" destOrd="0" presId="urn:microsoft.com/office/officeart/2005/8/layout/vList4"/>
    <dgm:cxn modelId="{E1C52922-B17C-4265-A59D-92E493C8CAD9}" type="presParOf" srcId="{4D50CB62-AD10-4DD2-95A2-53084A966C94}" destId="{D7F26AB2-5FB0-4065-A5CC-A41ED28FACA7}" srcOrd="2" destOrd="0" presId="urn:microsoft.com/office/officeart/2005/8/layout/vList4"/>
    <dgm:cxn modelId="{6BC89FAF-E9D9-4E32-A453-512FF1295CAA}" type="presParOf" srcId="{D7F26AB2-5FB0-4065-A5CC-A41ED28FACA7}" destId="{4CB926E2-9EA5-4F24-8164-9BC0F4894CEA}" srcOrd="0" destOrd="0" presId="urn:microsoft.com/office/officeart/2005/8/layout/vList4"/>
    <dgm:cxn modelId="{101D314C-CD95-45A0-88E4-3F3334D9ECE9}" type="presParOf" srcId="{D7F26AB2-5FB0-4065-A5CC-A41ED28FACA7}" destId="{1794E41F-4AB2-4878-823D-2F55591D64B1}" srcOrd="1" destOrd="0" presId="urn:microsoft.com/office/officeart/2005/8/layout/vList4"/>
    <dgm:cxn modelId="{1BE6E4F5-F7CC-4664-8A35-29AAC54CC4E0}" type="presParOf" srcId="{D7F26AB2-5FB0-4065-A5CC-A41ED28FACA7}" destId="{278D20D3-8815-4745-8767-C1F234436352}" srcOrd="2" destOrd="0" presId="urn:microsoft.com/office/officeart/2005/8/layout/vList4"/>
    <dgm:cxn modelId="{C2006C23-A0CE-42FD-8C42-01B5472E7F61}" type="presParOf" srcId="{4D50CB62-AD10-4DD2-95A2-53084A966C94}" destId="{7002DE33-A146-480D-AA2B-012DAD1073C8}" srcOrd="3" destOrd="0" presId="urn:microsoft.com/office/officeart/2005/8/layout/vList4"/>
    <dgm:cxn modelId="{1345B253-28D1-4D3E-8E7E-69087B713D5B}" type="presParOf" srcId="{4D50CB62-AD10-4DD2-95A2-53084A966C94}" destId="{5B3AAC6E-D6B4-4B5F-BF26-CDFFCBBDCA28}" srcOrd="4" destOrd="0" presId="urn:microsoft.com/office/officeart/2005/8/layout/vList4"/>
    <dgm:cxn modelId="{3D210097-6FE2-43AF-8DE0-13439EAC7BD6}" type="presParOf" srcId="{5B3AAC6E-D6B4-4B5F-BF26-CDFFCBBDCA28}" destId="{4217B2F2-88BE-4CD3-B425-DD481DB82267}" srcOrd="0" destOrd="0" presId="urn:microsoft.com/office/officeart/2005/8/layout/vList4"/>
    <dgm:cxn modelId="{53C71955-24F3-4DF7-B753-4BD33F01CC60}" type="presParOf" srcId="{5B3AAC6E-D6B4-4B5F-BF26-CDFFCBBDCA28}" destId="{9AC0B036-64CC-43A7-81FD-115D0EBE6A10}" srcOrd="1" destOrd="0" presId="urn:microsoft.com/office/officeart/2005/8/layout/vList4"/>
    <dgm:cxn modelId="{EF1EE104-1264-4262-974E-B490949794C3}" type="presParOf" srcId="{5B3AAC6E-D6B4-4B5F-BF26-CDFFCBBDCA28}" destId="{A3241028-BDEB-4285-B8BB-90F515A864D7}" srcOrd="2" destOrd="0" presId="urn:microsoft.com/office/officeart/2005/8/layout/vList4"/>
    <dgm:cxn modelId="{3D51A742-BF5E-4BFA-AB97-447845C726F8}" type="presParOf" srcId="{4D50CB62-AD10-4DD2-95A2-53084A966C94}" destId="{BA7E2258-6B36-4A39-880D-D012ECDC9CFA}" srcOrd="5" destOrd="0" presId="urn:microsoft.com/office/officeart/2005/8/layout/vList4"/>
    <dgm:cxn modelId="{DC066DE4-8628-4E5C-A486-7E8F07B1BAE9}" type="presParOf" srcId="{4D50CB62-AD10-4DD2-95A2-53084A966C94}" destId="{C140B8A4-7B57-4887-9A75-986DFD0E5F50}" srcOrd="6" destOrd="0" presId="urn:microsoft.com/office/officeart/2005/8/layout/vList4"/>
    <dgm:cxn modelId="{08148CB9-DF0A-4096-8CC0-8E3F04E9EF2F}" type="presParOf" srcId="{C140B8A4-7B57-4887-9A75-986DFD0E5F50}" destId="{134A1C1A-2EC1-4D6F-80EF-62D1409E45FE}" srcOrd="0" destOrd="0" presId="urn:microsoft.com/office/officeart/2005/8/layout/vList4"/>
    <dgm:cxn modelId="{9A654F77-7EE1-456D-ABEC-D9D51BBB1742}" type="presParOf" srcId="{C140B8A4-7B57-4887-9A75-986DFD0E5F50}" destId="{5590B91D-C572-4B1E-89C5-2DEA5F25A87A}" srcOrd="1" destOrd="0" presId="urn:microsoft.com/office/officeart/2005/8/layout/vList4"/>
    <dgm:cxn modelId="{35362759-CCEC-4F50-AEFA-AC379C0C4A63}" type="presParOf" srcId="{C140B8A4-7B57-4887-9A75-986DFD0E5F50}" destId="{822CB868-F265-443C-A9D1-438DCD384A88}" srcOrd="2" destOrd="0" presId="urn:microsoft.com/office/officeart/2005/8/layout/vList4"/>
    <dgm:cxn modelId="{9C2C849C-60BA-4B13-AE3D-1AF6616C0B6D}" type="presParOf" srcId="{4D50CB62-AD10-4DD2-95A2-53084A966C94}" destId="{BEB24846-38A7-4B72-82B1-41DD7E60CD7D}" srcOrd="7" destOrd="0" presId="urn:microsoft.com/office/officeart/2005/8/layout/vList4"/>
    <dgm:cxn modelId="{07481787-BAB0-421F-85ED-8AE85D546C83}" type="presParOf" srcId="{4D50CB62-AD10-4DD2-95A2-53084A966C94}" destId="{D306E30D-AC19-4A71-B1C0-493AB7557325}" srcOrd="8" destOrd="0" presId="urn:microsoft.com/office/officeart/2005/8/layout/vList4"/>
    <dgm:cxn modelId="{2AB4D267-B08F-439D-80DF-66BD4100C920}" type="presParOf" srcId="{D306E30D-AC19-4A71-B1C0-493AB7557325}" destId="{30915551-7651-4BD8-8BD9-F52C5D0C5002}" srcOrd="0" destOrd="0" presId="urn:microsoft.com/office/officeart/2005/8/layout/vList4"/>
    <dgm:cxn modelId="{DD0A0D72-86DA-40C8-A1F2-E7FE27B09AA4}" type="presParOf" srcId="{D306E30D-AC19-4A71-B1C0-493AB7557325}" destId="{D5FE5AD7-0627-4632-9F4E-11320903F79C}" srcOrd="1" destOrd="0" presId="urn:microsoft.com/office/officeart/2005/8/layout/vList4"/>
    <dgm:cxn modelId="{CE41C589-36DE-4458-ABCC-3EE2DF7C8281}" type="presParOf" srcId="{D306E30D-AC19-4A71-B1C0-493AB7557325}" destId="{A03F3EFD-5793-4B79-A3C1-DBE71FD3BBE3}"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1D7F3A-0616-424E-B189-2D9D0948E4A5}"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ED96A6CF-8E35-4119-9F15-F7775A3BBD25}">
      <dgm:prSet phldrT="[Text]"/>
      <dgm:spPr/>
      <dgm:t>
        <a:bodyPr/>
        <a:lstStyle/>
        <a:p>
          <a:r>
            <a:rPr lang="en-US" b="1" dirty="0" smtClean="0">
              <a:effectLst>
                <a:glow rad="38100">
                  <a:schemeClr val="bg1">
                    <a:lumMod val="50000"/>
                    <a:lumOff val="50000"/>
                    <a:alpha val="20000"/>
                  </a:schemeClr>
                </a:glow>
              </a:effectLst>
            </a:rPr>
            <a:t>Appropriated P 900,000.00 to enable school-to-school partnerships. </a:t>
          </a:r>
          <a:endParaRPr lang="en-US" dirty="0"/>
        </a:p>
      </dgm:t>
    </dgm:pt>
    <dgm:pt modelId="{BF727819-4CB1-4FEE-B994-8484E72BA1DD}" type="parTrans" cxnId="{CEFF04FE-A3EC-48CC-93E6-1A956A31E368}">
      <dgm:prSet/>
      <dgm:spPr/>
      <dgm:t>
        <a:bodyPr/>
        <a:lstStyle/>
        <a:p>
          <a:endParaRPr lang="en-US"/>
        </a:p>
      </dgm:t>
    </dgm:pt>
    <dgm:pt modelId="{7F95AAF6-3990-4118-B2C1-2B3E7184F0E7}" type="sibTrans" cxnId="{CEFF04FE-A3EC-48CC-93E6-1A956A31E368}">
      <dgm:prSet/>
      <dgm:spPr/>
      <dgm:t>
        <a:bodyPr/>
        <a:lstStyle/>
        <a:p>
          <a:endParaRPr lang="en-US"/>
        </a:p>
      </dgm:t>
    </dgm:pt>
    <dgm:pt modelId="{7940CCEC-9616-4A4E-9867-5FAD16E0FB5A}">
      <dgm:prSet phldrT="[Text]"/>
      <dgm:spPr/>
      <dgm:t>
        <a:bodyPr/>
        <a:lstStyle/>
        <a:p>
          <a:r>
            <a:rPr lang="en-US" b="1" dirty="0" smtClean="0">
              <a:effectLst>
                <a:glow rad="38100">
                  <a:schemeClr val="bg1">
                    <a:lumMod val="50000"/>
                    <a:lumOff val="50000"/>
                    <a:alpha val="20000"/>
                  </a:schemeClr>
                </a:glow>
              </a:effectLst>
            </a:rPr>
            <a:t>Leader Schools shall receive funds to provide technical support and assistance to nearby schools that have not yet reached their full potential in school performance. </a:t>
          </a:r>
          <a:endParaRPr lang="en-US" dirty="0"/>
        </a:p>
      </dgm:t>
    </dgm:pt>
    <dgm:pt modelId="{B003BB2F-05E5-49CC-9892-71FD35FB2EC3}" type="parTrans" cxnId="{98602017-DE97-41DE-9329-71870EA4B0E8}">
      <dgm:prSet/>
      <dgm:spPr/>
      <dgm:t>
        <a:bodyPr/>
        <a:lstStyle/>
        <a:p>
          <a:endParaRPr lang="en-US"/>
        </a:p>
      </dgm:t>
    </dgm:pt>
    <dgm:pt modelId="{9CB53A28-C9AA-4AC7-BF7B-0E0C0081C3DF}" type="sibTrans" cxnId="{98602017-DE97-41DE-9329-71870EA4B0E8}">
      <dgm:prSet/>
      <dgm:spPr/>
      <dgm:t>
        <a:bodyPr/>
        <a:lstStyle/>
        <a:p>
          <a:endParaRPr lang="en-US"/>
        </a:p>
      </dgm:t>
    </dgm:pt>
    <dgm:pt modelId="{B88C88E4-E593-4166-BBC8-52E783F3DE9D}">
      <dgm:prSet phldrT="[Text]"/>
      <dgm:spPr/>
      <dgm:t>
        <a:bodyPr/>
        <a:lstStyle/>
        <a:p>
          <a:r>
            <a:rPr lang="en-US" b="1" dirty="0" smtClean="0">
              <a:effectLst>
                <a:glow rad="38100">
                  <a:schemeClr val="bg1">
                    <a:lumMod val="50000"/>
                    <a:lumOff val="50000"/>
                    <a:alpha val="20000"/>
                  </a:schemeClr>
                </a:glow>
              </a:effectLst>
            </a:rPr>
            <a:t>This school funds shall be used by Leader Schools for sharing their best practices and for partnership activities with their nearby Partner Schools. </a:t>
          </a:r>
          <a:endParaRPr lang="en-US" dirty="0"/>
        </a:p>
      </dgm:t>
    </dgm:pt>
    <dgm:pt modelId="{89D5F8DE-D4C0-4F75-8580-633C3B03B43E}" type="parTrans" cxnId="{74CE0E97-E69E-426D-B459-E2FE93E3618B}">
      <dgm:prSet/>
      <dgm:spPr/>
      <dgm:t>
        <a:bodyPr/>
        <a:lstStyle/>
        <a:p>
          <a:endParaRPr lang="en-US"/>
        </a:p>
      </dgm:t>
    </dgm:pt>
    <dgm:pt modelId="{8D897769-5C96-4C57-A0CE-EF078C24A79B}" type="sibTrans" cxnId="{74CE0E97-E69E-426D-B459-E2FE93E3618B}">
      <dgm:prSet/>
      <dgm:spPr/>
      <dgm:t>
        <a:bodyPr/>
        <a:lstStyle/>
        <a:p>
          <a:endParaRPr lang="en-US"/>
        </a:p>
      </dgm:t>
    </dgm:pt>
    <dgm:pt modelId="{D2A43282-15FD-4ABE-9F6E-64F07C2CBBF7}" type="pres">
      <dgm:prSet presAssocID="{F61D7F3A-0616-424E-B189-2D9D0948E4A5}" presName="linear" presStyleCnt="0">
        <dgm:presLayoutVars>
          <dgm:dir/>
          <dgm:resizeHandles val="exact"/>
        </dgm:presLayoutVars>
      </dgm:prSet>
      <dgm:spPr/>
      <dgm:t>
        <a:bodyPr/>
        <a:lstStyle/>
        <a:p>
          <a:endParaRPr lang="en-US"/>
        </a:p>
      </dgm:t>
    </dgm:pt>
    <dgm:pt modelId="{617D9E3E-2537-4640-987F-24820740BF3B}" type="pres">
      <dgm:prSet presAssocID="{ED96A6CF-8E35-4119-9F15-F7775A3BBD25}" presName="comp" presStyleCnt="0"/>
      <dgm:spPr/>
    </dgm:pt>
    <dgm:pt modelId="{0AC9B924-A9D6-4155-AAA1-8FFE650EEB2F}" type="pres">
      <dgm:prSet presAssocID="{ED96A6CF-8E35-4119-9F15-F7775A3BBD25}" presName="box" presStyleLbl="node1" presStyleIdx="0" presStyleCnt="3" custLinFactNeighborX="-2768" custLinFactNeighborY="-4848"/>
      <dgm:spPr/>
      <dgm:t>
        <a:bodyPr/>
        <a:lstStyle/>
        <a:p>
          <a:endParaRPr lang="en-US"/>
        </a:p>
      </dgm:t>
    </dgm:pt>
    <dgm:pt modelId="{93E152EF-F6F5-4EC2-8579-F37DA95B125C}" type="pres">
      <dgm:prSet presAssocID="{ED96A6CF-8E35-4119-9F15-F7775A3BBD25}" presName="img"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7000" r="-7000"/>
          </a:stretch>
        </a:blipFill>
      </dgm:spPr>
    </dgm:pt>
    <dgm:pt modelId="{0B51144F-CBC8-4E33-BAC2-80B0D00B780E}" type="pres">
      <dgm:prSet presAssocID="{ED96A6CF-8E35-4119-9F15-F7775A3BBD25}" presName="text" presStyleLbl="node1" presStyleIdx="0" presStyleCnt="3">
        <dgm:presLayoutVars>
          <dgm:bulletEnabled val="1"/>
        </dgm:presLayoutVars>
      </dgm:prSet>
      <dgm:spPr/>
      <dgm:t>
        <a:bodyPr/>
        <a:lstStyle/>
        <a:p>
          <a:endParaRPr lang="en-US"/>
        </a:p>
      </dgm:t>
    </dgm:pt>
    <dgm:pt modelId="{EA0F3066-A751-4A73-9A69-F4BEDD6B94EE}" type="pres">
      <dgm:prSet presAssocID="{7F95AAF6-3990-4118-B2C1-2B3E7184F0E7}" presName="spacer" presStyleCnt="0"/>
      <dgm:spPr/>
    </dgm:pt>
    <dgm:pt modelId="{968B743A-C76C-45DC-BE1B-3BFCF52D7589}" type="pres">
      <dgm:prSet presAssocID="{7940CCEC-9616-4A4E-9867-5FAD16E0FB5A}" presName="comp" presStyleCnt="0"/>
      <dgm:spPr/>
    </dgm:pt>
    <dgm:pt modelId="{4682CEEC-DDDD-4F4C-A21E-AEA97845EF82}" type="pres">
      <dgm:prSet presAssocID="{7940CCEC-9616-4A4E-9867-5FAD16E0FB5A}" presName="box" presStyleLbl="node1" presStyleIdx="1" presStyleCnt="3"/>
      <dgm:spPr/>
      <dgm:t>
        <a:bodyPr/>
        <a:lstStyle/>
        <a:p>
          <a:endParaRPr lang="en-US"/>
        </a:p>
      </dgm:t>
    </dgm:pt>
    <dgm:pt modelId="{80937CE9-570B-452F-B5B7-EDE6FA959FA2}" type="pres">
      <dgm:prSet presAssocID="{7940CCEC-9616-4A4E-9867-5FAD16E0FB5A}" presName="img" presStyleLbl="fgImgPlace1" presStyleIdx="1" presStyleCnt="3" custLinFactNeighborX="-2041" custLinFactNeighborY="4229"/>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7000" r="-7000"/>
          </a:stretch>
        </a:blipFill>
      </dgm:spPr>
    </dgm:pt>
    <dgm:pt modelId="{3BDBF1A7-47D5-4AE0-8B4E-EA467FE80ABC}" type="pres">
      <dgm:prSet presAssocID="{7940CCEC-9616-4A4E-9867-5FAD16E0FB5A}" presName="text" presStyleLbl="node1" presStyleIdx="1" presStyleCnt="3">
        <dgm:presLayoutVars>
          <dgm:bulletEnabled val="1"/>
        </dgm:presLayoutVars>
      </dgm:prSet>
      <dgm:spPr/>
      <dgm:t>
        <a:bodyPr/>
        <a:lstStyle/>
        <a:p>
          <a:endParaRPr lang="en-US"/>
        </a:p>
      </dgm:t>
    </dgm:pt>
    <dgm:pt modelId="{08A50D8E-5181-44CD-8C99-187023080C0D}" type="pres">
      <dgm:prSet presAssocID="{9CB53A28-C9AA-4AC7-BF7B-0E0C0081C3DF}" presName="spacer" presStyleCnt="0"/>
      <dgm:spPr/>
    </dgm:pt>
    <dgm:pt modelId="{5C28D20F-EF8B-4E7C-B81D-1322EBFD5972}" type="pres">
      <dgm:prSet presAssocID="{B88C88E4-E593-4166-BBC8-52E783F3DE9D}" presName="comp" presStyleCnt="0"/>
      <dgm:spPr/>
    </dgm:pt>
    <dgm:pt modelId="{09EAA986-462F-4E6F-AF70-15613734829F}" type="pres">
      <dgm:prSet presAssocID="{B88C88E4-E593-4166-BBC8-52E783F3DE9D}" presName="box" presStyleLbl="node1" presStyleIdx="2" presStyleCnt="3"/>
      <dgm:spPr/>
      <dgm:t>
        <a:bodyPr/>
        <a:lstStyle/>
        <a:p>
          <a:endParaRPr lang="en-US"/>
        </a:p>
      </dgm:t>
    </dgm:pt>
    <dgm:pt modelId="{45E6EBF3-3C58-4DCF-9886-5996B598110B}" type="pres">
      <dgm:prSet presAssocID="{B88C88E4-E593-4166-BBC8-52E783F3DE9D}" presName="img" presStyleLbl="fgImgPlace1" presStyleIdx="2"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7000" r="-7000"/>
          </a:stretch>
        </a:blipFill>
      </dgm:spPr>
    </dgm:pt>
    <dgm:pt modelId="{2CEEC8C5-439A-4E6F-A263-05566C88D8E9}" type="pres">
      <dgm:prSet presAssocID="{B88C88E4-E593-4166-BBC8-52E783F3DE9D}" presName="text" presStyleLbl="node1" presStyleIdx="2" presStyleCnt="3">
        <dgm:presLayoutVars>
          <dgm:bulletEnabled val="1"/>
        </dgm:presLayoutVars>
      </dgm:prSet>
      <dgm:spPr/>
      <dgm:t>
        <a:bodyPr/>
        <a:lstStyle/>
        <a:p>
          <a:endParaRPr lang="en-US"/>
        </a:p>
      </dgm:t>
    </dgm:pt>
  </dgm:ptLst>
  <dgm:cxnLst>
    <dgm:cxn modelId="{CEFF04FE-A3EC-48CC-93E6-1A956A31E368}" srcId="{F61D7F3A-0616-424E-B189-2D9D0948E4A5}" destId="{ED96A6CF-8E35-4119-9F15-F7775A3BBD25}" srcOrd="0" destOrd="0" parTransId="{BF727819-4CB1-4FEE-B994-8484E72BA1DD}" sibTransId="{7F95AAF6-3990-4118-B2C1-2B3E7184F0E7}"/>
    <dgm:cxn modelId="{ED90944C-FC5E-456B-960E-14DF6930E3C4}" type="presOf" srcId="{ED96A6CF-8E35-4119-9F15-F7775A3BBD25}" destId="{0B51144F-CBC8-4E33-BAC2-80B0D00B780E}" srcOrd="1" destOrd="0" presId="urn:microsoft.com/office/officeart/2005/8/layout/vList4"/>
    <dgm:cxn modelId="{9CF3BB64-2F8F-48B1-9DC4-7BB378CEC6D2}" type="presOf" srcId="{ED96A6CF-8E35-4119-9F15-F7775A3BBD25}" destId="{0AC9B924-A9D6-4155-AAA1-8FFE650EEB2F}" srcOrd="0" destOrd="0" presId="urn:microsoft.com/office/officeart/2005/8/layout/vList4"/>
    <dgm:cxn modelId="{89B4AC2E-DA2C-447C-95F2-3BA6F1CE232B}" type="presOf" srcId="{B88C88E4-E593-4166-BBC8-52E783F3DE9D}" destId="{2CEEC8C5-439A-4E6F-A263-05566C88D8E9}" srcOrd="1" destOrd="0" presId="urn:microsoft.com/office/officeart/2005/8/layout/vList4"/>
    <dgm:cxn modelId="{74CE0E97-E69E-426D-B459-E2FE93E3618B}" srcId="{F61D7F3A-0616-424E-B189-2D9D0948E4A5}" destId="{B88C88E4-E593-4166-BBC8-52E783F3DE9D}" srcOrd="2" destOrd="0" parTransId="{89D5F8DE-D4C0-4F75-8580-633C3B03B43E}" sibTransId="{8D897769-5C96-4C57-A0CE-EF078C24A79B}"/>
    <dgm:cxn modelId="{1B95E15A-CADC-4471-972E-ECF875EBF53C}" type="presOf" srcId="{7940CCEC-9616-4A4E-9867-5FAD16E0FB5A}" destId="{4682CEEC-DDDD-4F4C-A21E-AEA97845EF82}" srcOrd="0" destOrd="0" presId="urn:microsoft.com/office/officeart/2005/8/layout/vList4"/>
    <dgm:cxn modelId="{C3FC4011-6D70-47ED-ABBF-599C9A1D65FF}" type="presOf" srcId="{B88C88E4-E593-4166-BBC8-52E783F3DE9D}" destId="{09EAA986-462F-4E6F-AF70-15613734829F}" srcOrd="0" destOrd="0" presId="urn:microsoft.com/office/officeart/2005/8/layout/vList4"/>
    <dgm:cxn modelId="{98602017-DE97-41DE-9329-71870EA4B0E8}" srcId="{F61D7F3A-0616-424E-B189-2D9D0948E4A5}" destId="{7940CCEC-9616-4A4E-9867-5FAD16E0FB5A}" srcOrd="1" destOrd="0" parTransId="{B003BB2F-05E5-49CC-9892-71FD35FB2EC3}" sibTransId="{9CB53A28-C9AA-4AC7-BF7B-0E0C0081C3DF}"/>
    <dgm:cxn modelId="{EF78781A-E23A-4DE3-8B85-CABB7EDE8674}" type="presOf" srcId="{F61D7F3A-0616-424E-B189-2D9D0948E4A5}" destId="{D2A43282-15FD-4ABE-9F6E-64F07C2CBBF7}" srcOrd="0" destOrd="0" presId="urn:microsoft.com/office/officeart/2005/8/layout/vList4"/>
    <dgm:cxn modelId="{4AFB1965-57D3-4BB1-8911-722B3E5F7067}" type="presOf" srcId="{7940CCEC-9616-4A4E-9867-5FAD16E0FB5A}" destId="{3BDBF1A7-47D5-4AE0-8B4E-EA467FE80ABC}" srcOrd="1" destOrd="0" presId="urn:microsoft.com/office/officeart/2005/8/layout/vList4"/>
    <dgm:cxn modelId="{F43C07FF-54E7-479C-A65E-A24927AEF463}" type="presParOf" srcId="{D2A43282-15FD-4ABE-9F6E-64F07C2CBBF7}" destId="{617D9E3E-2537-4640-987F-24820740BF3B}" srcOrd="0" destOrd="0" presId="urn:microsoft.com/office/officeart/2005/8/layout/vList4"/>
    <dgm:cxn modelId="{9C26E479-F4BF-4EE0-BA93-C82232BD33AC}" type="presParOf" srcId="{617D9E3E-2537-4640-987F-24820740BF3B}" destId="{0AC9B924-A9D6-4155-AAA1-8FFE650EEB2F}" srcOrd="0" destOrd="0" presId="urn:microsoft.com/office/officeart/2005/8/layout/vList4"/>
    <dgm:cxn modelId="{729BEC31-51CC-4EEB-ADA7-956CC4B0E7FC}" type="presParOf" srcId="{617D9E3E-2537-4640-987F-24820740BF3B}" destId="{93E152EF-F6F5-4EC2-8579-F37DA95B125C}" srcOrd="1" destOrd="0" presId="urn:microsoft.com/office/officeart/2005/8/layout/vList4"/>
    <dgm:cxn modelId="{D2BEC5B9-E32D-4034-8191-868D27313D2F}" type="presParOf" srcId="{617D9E3E-2537-4640-987F-24820740BF3B}" destId="{0B51144F-CBC8-4E33-BAC2-80B0D00B780E}" srcOrd="2" destOrd="0" presId="urn:microsoft.com/office/officeart/2005/8/layout/vList4"/>
    <dgm:cxn modelId="{FE8C0A22-0556-40E1-B5D7-D8F2D957A28A}" type="presParOf" srcId="{D2A43282-15FD-4ABE-9F6E-64F07C2CBBF7}" destId="{EA0F3066-A751-4A73-9A69-F4BEDD6B94EE}" srcOrd="1" destOrd="0" presId="urn:microsoft.com/office/officeart/2005/8/layout/vList4"/>
    <dgm:cxn modelId="{22DBB2DF-15E1-4DAF-969A-2D41E16C74BA}" type="presParOf" srcId="{D2A43282-15FD-4ABE-9F6E-64F07C2CBBF7}" destId="{968B743A-C76C-45DC-BE1B-3BFCF52D7589}" srcOrd="2" destOrd="0" presId="urn:microsoft.com/office/officeart/2005/8/layout/vList4"/>
    <dgm:cxn modelId="{38188324-AD87-444D-9AD9-E58139F40B1E}" type="presParOf" srcId="{968B743A-C76C-45DC-BE1B-3BFCF52D7589}" destId="{4682CEEC-DDDD-4F4C-A21E-AEA97845EF82}" srcOrd="0" destOrd="0" presId="urn:microsoft.com/office/officeart/2005/8/layout/vList4"/>
    <dgm:cxn modelId="{42B401E3-3DE9-4804-873E-8C92E1394910}" type="presParOf" srcId="{968B743A-C76C-45DC-BE1B-3BFCF52D7589}" destId="{80937CE9-570B-452F-B5B7-EDE6FA959FA2}" srcOrd="1" destOrd="0" presId="urn:microsoft.com/office/officeart/2005/8/layout/vList4"/>
    <dgm:cxn modelId="{658DA569-D1C8-4BAE-809E-4AA14ED6C403}" type="presParOf" srcId="{968B743A-C76C-45DC-BE1B-3BFCF52D7589}" destId="{3BDBF1A7-47D5-4AE0-8B4E-EA467FE80ABC}" srcOrd="2" destOrd="0" presId="urn:microsoft.com/office/officeart/2005/8/layout/vList4"/>
    <dgm:cxn modelId="{BDB74F7E-ACD4-4210-87C7-7570F8F67623}" type="presParOf" srcId="{D2A43282-15FD-4ABE-9F6E-64F07C2CBBF7}" destId="{08A50D8E-5181-44CD-8C99-187023080C0D}" srcOrd="3" destOrd="0" presId="urn:microsoft.com/office/officeart/2005/8/layout/vList4"/>
    <dgm:cxn modelId="{150992F4-01C6-4D25-8B7E-BA09D84497E1}" type="presParOf" srcId="{D2A43282-15FD-4ABE-9F6E-64F07C2CBBF7}" destId="{5C28D20F-EF8B-4E7C-B81D-1322EBFD5972}" srcOrd="4" destOrd="0" presId="urn:microsoft.com/office/officeart/2005/8/layout/vList4"/>
    <dgm:cxn modelId="{CA2489F5-D5C1-4AF0-AAAC-6ECABF97277D}" type="presParOf" srcId="{5C28D20F-EF8B-4E7C-B81D-1322EBFD5972}" destId="{09EAA986-462F-4E6F-AF70-15613734829F}" srcOrd="0" destOrd="0" presId="urn:microsoft.com/office/officeart/2005/8/layout/vList4"/>
    <dgm:cxn modelId="{048003AF-F809-49C1-8ED8-9106C859AE28}" type="presParOf" srcId="{5C28D20F-EF8B-4E7C-B81D-1322EBFD5972}" destId="{45E6EBF3-3C58-4DCF-9886-5996B598110B}" srcOrd="1" destOrd="0" presId="urn:microsoft.com/office/officeart/2005/8/layout/vList4"/>
    <dgm:cxn modelId="{7D0A14B3-0A3F-459F-B38A-F4F942C27C4F}" type="presParOf" srcId="{5C28D20F-EF8B-4E7C-B81D-1322EBFD5972}" destId="{2CEEC8C5-439A-4E6F-A263-05566C88D8E9}"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37DAE8-E584-48E9-9883-C0999DD7D572}"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0E8AC989-E6AE-453E-B694-6DDE9BAF6757}">
      <dgm:prSet phldrT="[Text]"/>
      <dgm:spPr/>
      <dgm:t>
        <a:bodyPr/>
        <a:lstStyle/>
        <a:p>
          <a:r>
            <a:rPr lang="en-US" dirty="0" smtClean="0"/>
            <a:t>To generate short-term positive outcomes among schools involved in partnerships which are enabling mechanisms of effective schools. </a:t>
          </a:r>
          <a:endParaRPr lang="en-US" dirty="0"/>
        </a:p>
      </dgm:t>
    </dgm:pt>
    <dgm:pt modelId="{E5B0EB5D-43AC-4B81-B365-A26E8732EA54}" type="parTrans" cxnId="{CAFC8CA7-976D-4DB2-B5F9-9BD7C460B87A}">
      <dgm:prSet/>
      <dgm:spPr/>
      <dgm:t>
        <a:bodyPr/>
        <a:lstStyle/>
        <a:p>
          <a:endParaRPr lang="en-US"/>
        </a:p>
      </dgm:t>
    </dgm:pt>
    <dgm:pt modelId="{02498DFF-EF8A-47D8-8F9A-746EAC484D8F}" type="sibTrans" cxnId="{CAFC8CA7-976D-4DB2-B5F9-9BD7C460B87A}">
      <dgm:prSet/>
      <dgm:spPr/>
      <dgm:t>
        <a:bodyPr/>
        <a:lstStyle/>
        <a:p>
          <a:endParaRPr lang="en-US"/>
        </a:p>
      </dgm:t>
    </dgm:pt>
    <dgm:pt modelId="{4CE2DB70-F386-476F-B4D6-9F894B540201}" type="pres">
      <dgm:prSet presAssocID="{5137DAE8-E584-48E9-9883-C0999DD7D572}" presName="linear" presStyleCnt="0">
        <dgm:presLayoutVars>
          <dgm:dir/>
          <dgm:resizeHandles val="exact"/>
        </dgm:presLayoutVars>
      </dgm:prSet>
      <dgm:spPr/>
      <dgm:t>
        <a:bodyPr/>
        <a:lstStyle/>
        <a:p>
          <a:endParaRPr lang="en-US"/>
        </a:p>
      </dgm:t>
    </dgm:pt>
    <dgm:pt modelId="{4A8B6689-75D7-4E3A-B10E-CE81D53A2A59}" type="pres">
      <dgm:prSet presAssocID="{0E8AC989-E6AE-453E-B694-6DDE9BAF6757}" presName="comp" presStyleCnt="0"/>
      <dgm:spPr/>
    </dgm:pt>
    <dgm:pt modelId="{4032F26D-9A25-47C2-B9F6-A59F94EABB99}" type="pres">
      <dgm:prSet presAssocID="{0E8AC989-E6AE-453E-B694-6DDE9BAF6757}" presName="box" presStyleLbl="node1" presStyleIdx="0" presStyleCnt="1"/>
      <dgm:spPr/>
      <dgm:t>
        <a:bodyPr/>
        <a:lstStyle/>
        <a:p>
          <a:endParaRPr lang="en-US"/>
        </a:p>
      </dgm:t>
    </dgm:pt>
    <dgm:pt modelId="{21E6F6A3-830A-4BF3-9AEF-78D9A12EF983}" type="pres">
      <dgm:prSet presAssocID="{0E8AC989-E6AE-453E-B694-6DDE9BAF6757}" presName="img" presStyleLbl="fgImgPlace1" presStyleIdx="0" presStyleCnt="1"/>
      <dgm:spPr/>
    </dgm:pt>
    <dgm:pt modelId="{E199BFEE-DA44-4607-8665-CD7CE3603486}" type="pres">
      <dgm:prSet presAssocID="{0E8AC989-E6AE-453E-B694-6DDE9BAF6757}" presName="text" presStyleLbl="node1" presStyleIdx="0" presStyleCnt="1">
        <dgm:presLayoutVars>
          <dgm:bulletEnabled val="1"/>
        </dgm:presLayoutVars>
      </dgm:prSet>
      <dgm:spPr/>
      <dgm:t>
        <a:bodyPr/>
        <a:lstStyle/>
        <a:p>
          <a:endParaRPr lang="en-US"/>
        </a:p>
      </dgm:t>
    </dgm:pt>
  </dgm:ptLst>
  <dgm:cxnLst>
    <dgm:cxn modelId="{30818397-BD0C-4200-BAF2-D441DACF7F1F}" type="presOf" srcId="{0E8AC989-E6AE-453E-B694-6DDE9BAF6757}" destId="{4032F26D-9A25-47C2-B9F6-A59F94EABB99}" srcOrd="0" destOrd="0" presId="urn:microsoft.com/office/officeart/2005/8/layout/vList4"/>
    <dgm:cxn modelId="{7D9F69EA-61A7-4552-82A9-D717664811CF}" type="presOf" srcId="{0E8AC989-E6AE-453E-B694-6DDE9BAF6757}" destId="{E199BFEE-DA44-4607-8665-CD7CE3603486}" srcOrd="1" destOrd="0" presId="urn:microsoft.com/office/officeart/2005/8/layout/vList4"/>
    <dgm:cxn modelId="{CAFC8CA7-976D-4DB2-B5F9-9BD7C460B87A}" srcId="{5137DAE8-E584-48E9-9883-C0999DD7D572}" destId="{0E8AC989-E6AE-453E-B694-6DDE9BAF6757}" srcOrd="0" destOrd="0" parTransId="{E5B0EB5D-43AC-4B81-B365-A26E8732EA54}" sibTransId="{02498DFF-EF8A-47D8-8F9A-746EAC484D8F}"/>
    <dgm:cxn modelId="{7E0C23C7-691D-498E-977E-86BF13F0516C}" type="presOf" srcId="{5137DAE8-E584-48E9-9883-C0999DD7D572}" destId="{4CE2DB70-F386-476F-B4D6-9F894B540201}" srcOrd="0" destOrd="0" presId="urn:microsoft.com/office/officeart/2005/8/layout/vList4"/>
    <dgm:cxn modelId="{3A5FFB14-7FE7-419D-86AD-0ED2A223EC92}" type="presParOf" srcId="{4CE2DB70-F386-476F-B4D6-9F894B540201}" destId="{4A8B6689-75D7-4E3A-B10E-CE81D53A2A59}" srcOrd="0" destOrd="0" presId="urn:microsoft.com/office/officeart/2005/8/layout/vList4"/>
    <dgm:cxn modelId="{72A164FC-96C8-414B-9D15-D44831852FD5}" type="presParOf" srcId="{4A8B6689-75D7-4E3A-B10E-CE81D53A2A59}" destId="{4032F26D-9A25-47C2-B9F6-A59F94EABB99}" srcOrd="0" destOrd="0" presId="urn:microsoft.com/office/officeart/2005/8/layout/vList4"/>
    <dgm:cxn modelId="{15DC66FC-8B4C-45D2-A36D-227FF02658F5}" type="presParOf" srcId="{4A8B6689-75D7-4E3A-B10E-CE81D53A2A59}" destId="{21E6F6A3-830A-4BF3-9AEF-78D9A12EF983}" srcOrd="1" destOrd="0" presId="urn:microsoft.com/office/officeart/2005/8/layout/vList4"/>
    <dgm:cxn modelId="{84D88F92-BFA5-4BA5-8DDE-54D7A7AF804A}" type="presParOf" srcId="{4A8B6689-75D7-4E3A-B10E-CE81D53A2A59}" destId="{E199BFEE-DA44-4607-8665-CD7CE3603486}"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DE9E6D-2416-4220-9DD2-F5096F071CAB}"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ADC79651-F1B0-4266-B1B6-1F2D29A724F0}">
      <dgm:prSet phldrT="[Text]"/>
      <dgm:spPr/>
      <dgm:t>
        <a:bodyPr/>
        <a:lstStyle/>
        <a:p>
          <a:r>
            <a:rPr lang="en-US" dirty="0" smtClean="0"/>
            <a:t>Partner Schools are engaged in collaborative professional development activities such as CI, LAC, and action research.</a:t>
          </a:r>
          <a:endParaRPr lang="en-US" dirty="0"/>
        </a:p>
      </dgm:t>
    </dgm:pt>
    <dgm:pt modelId="{AEF7B319-0A96-4B10-B7D2-13779902842E}" type="parTrans" cxnId="{48798BFD-375E-4007-8D04-CD9CD5637C35}">
      <dgm:prSet/>
      <dgm:spPr/>
      <dgm:t>
        <a:bodyPr/>
        <a:lstStyle/>
        <a:p>
          <a:endParaRPr lang="en-US"/>
        </a:p>
      </dgm:t>
    </dgm:pt>
    <dgm:pt modelId="{BE9170FB-AC71-4C86-B08E-FFACF1F54638}" type="sibTrans" cxnId="{48798BFD-375E-4007-8D04-CD9CD5637C35}">
      <dgm:prSet/>
      <dgm:spPr/>
      <dgm:t>
        <a:bodyPr/>
        <a:lstStyle/>
        <a:p>
          <a:endParaRPr lang="en-US"/>
        </a:p>
      </dgm:t>
    </dgm:pt>
    <dgm:pt modelId="{323C804F-E982-471B-9622-0F3896144C12}">
      <dgm:prSet phldrT="[Text]"/>
      <dgm:spPr/>
      <dgm:t>
        <a:bodyPr/>
        <a:lstStyle/>
        <a:p>
          <a:r>
            <a:rPr lang="en-US" dirty="0" smtClean="0"/>
            <a:t>Partner Schools jointly undertake planning, problem-solving, and resource mobilization activities to address community-wide educational problems and</a:t>
          </a:r>
          <a:endParaRPr lang="en-US" dirty="0"/>
        </a:p>
      </dgm:t>
    </dgm:pt>
    <dgm:pt modelId="{AA1D0B60-9C92-4DFF-99A7-E39B11C0FD4F}" type="parTrans" cxnId="{4BA9D173-0D80-4D53-BE7C-3DED56145CD3}">
      <dgm:prSet/>
      <dgm:spPr/>
      <dgm:t>
        <a:bodyPr/>
        <a:lstStyle/>
        <a:p>
          <a:endParaRPr lang="en-US"/>
        </a:p>
      </dgm:t>
    </dgm:pt>
    <dgm:pt modelId="{AE67B5BB-578F-4BAD-88B7-71001E98B5AF}" type="sibTrans" cxnId="{4BA9D173-0D80-4D53-BE7C-3DED56145CD3}">
      <dgm:prSet/>
      <dgm:spPr/>
      <dgm:t>
        <a:bodyPr/>
        <a:lstStyle/>
        <a:p>
          <a:endParaRPr lang="en-US"/>
        </a:p>
      </dgm:t>
    </dgm:pt>
    <dgm:pt modelId="{83A8E128-1935-4E69-B48E-733CCC4106B4}">
      <dgm:prSet phldrT="[Text]"/>
      <dgm:spPr/>
      <dgm:t>
        <a:bodyPr/>
        <a:lstStyle/>
        <a:p>
          <a:r>
            <a:rPr lang="en-US" dirty="0" smtClean="0"/>
            <a:t>Partner Schools improve social trust, awareness and understanding with other schools. </a:t>
          </a:r>
          <a:endParaRPr lang="en-US" dirty="0"/>
        </a:p>
      </dgm:t>
    </dgm:pt>
    <dgm:pt modelId="{69E2E873-D361-4FEB-87CB-35FE0193BF93}" type="parTrans" cxnId="{25BFC3EF-2BD4-4C7B-9E7D-01D56320A927}">
      <dgm:prSet/>
      <dgm:spPr/>
      <dgm:t>
        <a:bodyPr/>
        <a:lstStyle/>
        <a:p>
          <a:endParaRPr lang="en-US"/>
        </a:p>
      </dgm:t>
    </dgm:pt>
    <dgm:pt modelId="{9FD68F8C-8E93-4E64-9C19-842A071A6F63}" type="sibTrans" cxnId="{25BFC3EF-2BD4-4C7B-9E7D-01D56320A927}">
      <dgm:prSet/>
      <dgm:spPr/>
      <dgm:t>
        <a:bodyPr/>
        <a:lstStyle/>
        <a:p>
          <a:endParaRPr lang="en-US"/>
        </a:p>
      </dgm:t>
    </dgm:pt>
    <dgm:pt modelId="{BFC20551-BBBA-4060-B1EC-B224552B36F1}" type="pres">
      <dgm:prSet presAssocID="{57DE9E6D-2416-4220-9DD2-F5096F071CAB}" presName="linear" presStyleCnt="0">
        <dgm:presLayoutVars>
          <dgm:dir/>
          <dgm:resizeHandles val="exact"/>
        </dgm:presLayoutVars>
      </dgm:prSet>
      <dgm:spPr/>
      <dgm:t>
        <a:bodyPr/>
        <a:lstStyle/>
        <a:p>
          <a:endParaRPr lang="en-US"/>
        </a:p>
      </dgm:t>
    </dgm:pt>
    <dgm:pt modelId="{F40AF428-A004-4AF0-AB44-BF8A14AFBB52}" type="pres">
      <dgm:prSet presAssocID="{ADC79651-F1B0-4266-B1B6-1F2D29A724F0}" presName="comp" presStyleCnt="0"/>
      <dgm:spPr/>
    </dgm:pt>
    <dgm:pt modelId="{11FE8F3F-3B82-4C2D-8956-B15BEAD7A8EB}" type="pres">
      <dgm:prSet presAssocID="{ADC79651-F1B0-4266-B1B6-1F2D29A724F0}" presName="box" presStyleLbl="node1" presStyleIdx="0" presStyleCnt="3"/>
      <dgm:spPr/>
      <dgm:t>
        <a:bodyPr/>
        <a:lstStyle/>
        <a:p>
          <a:endParaRPr lang="en-US"/>
        </a:p>
      </dgm:t>
    </dgm:pt>
    <dgm:pt modelId="{A32DD49B-4F6E-4A3F-A752-2D46AA169D52}" type="pres">
      <dgm:prSet presAssocID="{ADC79651-F1B0-4266-B1B6-1F2D29A724F0}" presName="img"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9000" r="-9000"/>
          </a:stretch>
        </a:blipFill>
      </dgm:spPr>
    </dgm:pt>
    <dgm:pt modelId="{1B32FEAB-98FF-4BAE-AED0-EC528FC36A1B}" type="pres">
      <dgm:prSet presAssocID="{ADC79651-F1B0-4266-B1B6-1F2D29A724F0}" presName="text" presStyleLbl="node1" presStyleIdx="0" presStyleCnt="3">
        <dgm:presLayoutVars>
          <dgm:bulletEnabled val="1"/>
        </dgm:presLayoutVars>
      </dgm:prSet>
      <dgm:spPr/>
      <dgm:t>
        <a:bodyPr/>
        <a:lstStyle/>
        <a:p>
          <a:endParaRPr lang="en-US"/>
        </a:p>
      </dgm:t>
    </dgm:pt>
    <dgm:pt modelId="{ED75CBF8-5AFA-4828-9F97-00E004B8B2BD}" type="pres">
      <dgm:prSet presAssocID="{BE9170FB-AC71-4C86-B08E-FFACF1F54638}" presName="spacer" presStyleCnt="0"/>
      <dgm:spPr/>
    </dgm:pt>
    <dgm:pt modelId="{093076F4-21BA-432F-8310-C9048E536174}" type="pres">
      <dgm:prSet presAssocID="{323C804F-E982-471B-9622-0F3896144C12}" presName="comp" presStyleCnt="0"/>
      <dgm:spPr/>
    </dgm:pt>
    <dgm:pt modelId="{841CF483-7656-462A-8D62-11BFD8666F09}" type="pres">
      <dgm:prSet presAssocID="{323C804F-E982-471B-9622-0F3896144C12}" presName="box" presStyleLbl="node1" presStyleIdx="1" presStyleCnt="3" custLinFactNeighborX="-6465" custLinFactNeighborY="-2000"/>
      <dgm:spPr/>
      <dgm:t>
        <a:bodyPr/>
        <a:lstStyle/>
        <a:p>
          <a:endParaRPr lang="en-US"/>
        </a:p>
      </dgm:t>
    </dgm:pt>
    <dgm:pt modelId="{124D3C4B-AC55-4E2F-A1B9-3E6A2574DDD0}" type="pres">
      <dgm:prSet presAssocID="{323C804F-E982-471B-9622-0F3896144C12}" presName="img" presStyleLbl="fgImgPlace1" presStyleIdx="1"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9000" r="-9000"/>
          </a:stretch>
        </a:blipFill>
      </dgm:spPr>
    </dgm:pt>
    <dgm:pt modelId="{0E567030-6DBE-4CF2-8560-DCB2A3D4C347}" type="pres">
      <dgm:prSet presAssocID="{323C804F-E982-471B-9622-0F3896144C12}" presName="text" presStyleLbl="node1" presStyleIdx="1" presStyleCnt="3">
        <dgm:presLayoutVars>
          <dgm:bulletEnabled val="1"/>
        </dgm:presLayoutVars>
      </dgm:prSet>
      <dgm:spPr/>
      <dgm:t>
        <a:bodyPr/>
        <a:lstStyle/>
        <a:p>
          <a:endParaRPr lang="en-US"/>
        </a:p>
      </dgm:t>
    </dgm:pt>
    <dgm:pt modelId="{92F7F190-3C6B-4E2E-B5A2-91CE0386FAA6}" type="pres">
      <dgm:prSet presAssocID="{AE67B5BB-578F-4BAD-88B7-71001E98B5AF}" presName="spacer" presStyleCnt="0"/>
      <dgm:spPr/>
    </dgm:pt>
    <dgm:pt modelId="{E96AF83F-8E1B-428D-B39B-8F4A7E177561}" type="pres">
      <dgm:prSet presAssocID="{83A8E128-1935-4E69-B48E-733CCC4106B4}" presName="comp" presStyleCnt="0"/>
      <dgm:spPr/>
    </dgm:pt>
    <dgm:pt modelId="{973307B4-6DF4-4B44-952B-3BBFB6423879}" type="pres">
      <dgm:prSet presAssocID="{83A8E128-1935-4E69-B48E-733CCC4106B4}" presName="box" presStyleLbl="node1" presStyleIdx="2" presStyleCnt="3"/>
      <dgm:spPr/>
      <dgm:t>
        <a:bodyPr/>
        <a:lstStyle/>
        <a:p>
          <a:endParaRPr lang="en-US"/>
        </a:p>
      </dgm:t>
    </dgm:pt>
    <dgm:pt modelId="{939FAD70-7A07-48A9-A593-6E8858544CE7}" type="pres">
      <dgm:prSet presAssocID="{83A8E128-1935-4E69-B48E-733CCC4106B4}" presName="img" presStyleLbl="fgImgPlace1" presStyleIdx="2"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9000" r="-9000"/>
          </a:stretch>
        </a:blipFill>
      </dgm:spPr>
    </dgm:pt>
    <dgm:pt modelId="{04E635DE-B5FE-414F-8B5C-67F7B6E7CD78}" type="pres">
      <dgm:prSet presAssocID="{83A8E128-1935-4E69-B48E-733CCC4106B4}" presName="text" presStyleLbl="node1" presStyleIdx="2" presStyleCnt="3">
        <dgm:presLayoutVars>
          <dgm:bulletEnabled val="1"/>
        </dgm:presLayoutVars>
      </dgm:prSet>
      <dgm:spPr/>
      <dgm:t>
        <a:bodyPr/>
        <a:lstStyle/>
        <a:p>
          <a:endParaRPr lang="en-US"/>
        </a:p>
      </dgm:t>
    </dgm:pt>
  </dgm:ptLst>
  <dgm:cxnLst>
    <dgm:cxn modelId="{52BEA1F4-C7C7-4D58-BA80-95C2087F1A9D}" type="presOf" srcId="{ADC79651-F1B0-4266-B1B6-1F2D29A724F0}" destId="{1B32FEAB-98FF-4BAE-AED0-EC528FC36A1B}" srcOrd="1" destOrd="0" presId="urn:microsoft.com/office/officeart/2005/8/layout/vList4"/>
    <dgm:cxn modelId="{4BA9D173-0D80-4D53-BE7C-3DED56145CD3}" srcId="{57DE9E6D-2416-4220-9DD2-F5096F071CAB}" destId="{323C804F-E982-471B-9622-0F3896144C12}" srcOrd="1" destOrd="0" parTransId="{AA1D0B60-9C92-4DFF-99A7-E39B11C0FD4F}" sibTransId="{AE67B5BB-578F-4BAD-88B7-71001E98B5AF}"/>
    <dgm:cxn modelId="{99ABC0E0-6B9C-4D1F-A7BA-3FE12584A4E8}" type="presOf" srcId="{83A8E128-1935-4E69-B48E-733CCC4106B4}" destId="{973307B4-6DF4-4B44-952B-3BBFB6423879}" srcOrd="0" destOrd="0" presId="urn:microsoft.com/office/officeart/2005/8/layout/vList4"/>
    <dgm:cxn modelId="{05822994-4D46-4187-9E0F-9F085C3DEF22}" type="presOf" srcId="{323C804F-E982-471B-9622-0F3896144C12}" destId="{0E567030-6DBE-4CF2-8560-DCB2A3D4C347}" srcOrd="1" destOrd="0" presId="urn:microsoft.com/office/officeart/2005/8/layout/vList4"/>
    <dgm:cxn modelId="{4C24AEEE-4E9E-4AAB-A651-FA5FDC851114}" type="presOf" srcId="{323C804F-E982-471B-9622-0F3896144C12}" destId="{841CF483-7656-462A-8D62-11BFD8666F09}" srcOrd="0" destOrd="0" presId="urn:microsoft.com/office/officeart/2005/8/layout/vList4"/>
    <dgm:cxn modelId="{540E5A98-33F6-4F1C-B71E-880C07213647}" type="presOf" srcId="{83A8E128-1935-4E69-B48E-733CCC4106B4}" destId="{04E635DE-B5FE-414F-8B5C-67F7B6E7CD78}" srcOrd="1" destOrd="0" presId="urn:microsoft.com/office/officeart/2005/8/layout/vList4"/>
    <dgm:cxn modelId="{F7D66DC2-1F37-47DA-95EE-15C433749976}" type="presOf" srcId="{57DE9E6D-2416-4220-9DD2-F5096F071CAB}" destId="{BFC20551-BBBA-4060-B1EC-B224552B36F1}" srcOrd="0" destOrd="0" presId="urn:microsoft.com/office/officeart/2005/8/layout/vList4"/>
    <dgm:cxn modelId="{48798BFD-375E-4007-8D04-CD9CD5637C35}" srcId="{57DE9E6D-2416-4220-9DD2-F5096F071CAB}" destId="{ADC79651-F1B0-4266-B1B6-1F2D29A724F0}" srcOrd="0" destOrd="0" parTransId="{AEF7B319-0A96-4B10-B7D2-13779902842E}" sibTransId="{BE9170FB-AC71-4C86-B08E-FFACF1F54638}"/>
    <dgm:cxn modelId="{25BFC3EF-2BD4-4C7B-9E7D-01D56320A927}" srcId="{57DE9E6D-2416-4220-9DD2-F5096F071CAB}" destId="{83A8E128-1935-4E69-B48E-733CCC4106B4}" srcOrd="2" destOrd="0" parTransId="{69E2E873-D361-4FEB-87CB-35FE0193BF93}" sibTransId="{9FD68F8C-8E93-4E64-9C19-842A071A6F63}"/>
    <dgm:cxn modelId="{9D4A7E83-0A4A-4EC0-AE69-00AF0BE53FDC}" type="presOf" srcId="{ADC79651-F1B0-4266-B1B6-1F2D29A724F0}" destId="{11FE8F3F-3B82-4C2D-8956-B15BEAD7A8EB}" srcOrd="0" destOrd="0" presId="urn:microsoft.com/office/officeart/2005/8/layout/vList4"/>
    <dgm:cxn modelId="{0B23A2AA-2C22-464F-A15B-2558A3C9890B}" type="presParOf" srcId="{BFC20551-BBBA-4060-B1EC-B224552B36F1}" destId="{F40AF428-A004-4AF0-AB44-BF8A14AFBB52}" srcOrd="0" destOrd="0" presId="urn:microsoft.com/office/officeart/2005/8/layout/vList4"/>
    <dgm:cxn modelId="{89D1ACA3-A106-49DC-9FB6-52B8F8D6355F}" type="presParOf" srcId="{F40AF428-A004-4AF0-AB44-BF8A14AFBB52}" destId="{11FE8F3F-3B82-4C2D-8956-B15BEAD7A8EB}" srcOrd="0" destOrd="0" presId="urn:microsoft.com/office/officeart/2005/8/layout/vList4"/>
    <dgm:cxn modelId="{932132BB-33A2-4ADD-9D3E-FE65B215C391}" type="presParOf" srcId="{F40AF428-A004-4AF0-AB44-BF8A14AFBB52}" destId="{A32DD49B-4F6E-4A3F-A752-2D46AA169D52}" srcOrd="1" destOrd="0" presId="urn:microsoft.com/office/officeart/2005/8/layout/vList4"/>
    <dgm:cxn modelId="{26F98FF1-7EC7-4577-BEC9-1DE1BD102213}" type="presParOf" srcId="{F40AF428-A004-4AF0-AB44-BF8A14AFBB52}" destId="{1B32FEAB-98FF-4BAE-AED0-EC528FC36A1B}" srcOrd="2" destOrd="0" presId="urn:microsoft.com/office/officeart/2005/8/layout/vList4"/>
    <dgm:cxn modelId="{17A3E860-A7B6-47E9-8E02-896FD7F51B7E}" type="presParOf" srcId="{BFC20551-BBBA-4060-B1EC-B224552B36F1}" destId="{ED75CBF8-5AFA-4828-9F97-00E004B8B2BD}" srcOrd="1" destOrd="0" presId="urn:microsoft.com/office/officeart/2005/8/layout/vList4"/>
    <dgm:cxn modelId="{0A0E3995-90E6-4549-AC57-3508CF36FDDD}" type="presParOf" srcId="{BFC20551-BBBA-4060-B1EC-B224552B36F1}" destId="{093076F4-21BA-432F-8310-C9048E536174}" srcOrd="2" destOrd="0" presId="urn:microsoft.com/office/officeart/2005/8/layout/vList4"/>
    <dgm:cxn modelId="{A23B0068-148C-4CF9-8A26-228EA65409F4}" type="presParOf" srcId="{093076F4-21BA-432F-8310-C9048E536174}" destId="{841CF483-7656-462A-8D62-11BFD8666F09}" srcOrd="0" destOrd="0" presId="urn:microsoft.com/office/officeart/2005/8/layout/vList4"/>
    <dgm:cxn modelId="{8A6D6D8A-EBAC-48B8-9152-598B939DF821}" type="presParOf" srcId="{093076F4-21BA-432F-8310-C9048E536174}" destId="{124D3C4B-AC55-4E2F-A1B9-3E6A2574DDD0}" srcOrd="1" destOrd="0" presId="urn:microsoft.com/office/officeart/2005/8/layout/vList4"/>
    <dgm:cxn modelId="{479D1273-7945-4C9B-928D-6EE7915DB7D9}" type="presParOf" srcId="{093076F4-21BA-432F-8310-C9048E536174}" destId="{0E567030-6DBE-4CF2-8560-DCB2A3D4C347}" srcOrd="2" destOrd="0" presId="urn:microsoft.com/office/officeart/2005/8/layout/vList4"/>
    <dgm:cxn modelId="{69374609-11C5-43AF-AF74-A9E55F05D631}" type="presParOf" srcId="{BFC20551-BBBA-4060-B1EC-B224552B36F1}" destId="{92F7F190-3C6B-4E2E-B5A2-91CE0386FAA6}" srcOrd="3" destOrd="0" presId="urn:microsoft.com/office/officeart/2005/8/layout/vList4"/>
    <dgm:cxn modelId="{9A7D19BD-F8E7-4637-8475-5F8EC563301E}" type="presParOf" srcId="{BFC20551-BBBA-4060-B1EC-B224552B36F1}" destId="{E96AF83F-8E1B-428D-B39B-8F4A7E177561}" srcOrd="4" destOrd="0" presId="urn:microsoft.com/office/officeart/2005/8/layout/vList4"/>
    <dgm:cxn modelId="{0979DBCB-ACA9-4107-A3B7-1DFCA67D2CBF}" type="presParOf" srcId="{E96AF83F-8E1B-428D-B39B-8F4A7E177561}" destId="{973307B4-6DF4-4B44-952B-3BBFB6423879}" srcOrd="0" destOrd="0" presId="urn:microsoft.com/office/officeart/2005/8/layout/vList4"/>
    <dgm:cxn modelId="{11312BDE-EA65-4B7B-B574-38A7D5603F6C}" type="presParOf" srcId="{E96AF83F-8E1B-428D-B39B-8F4A7E177561}" destId="{939FAD70-7A07-48A9-A593-6E8858544CE7}" srcOrd="1" destOrd="0" presId="urn:microsoft.com/office/officeart/2005/8/layout/vList4"/>
    <dgm:cxn modelId="{48912244-32DF-41A5-940F-75DFDFE3CF21}" type="presParOf" srcId="{E96AF83F-8E1B-428D-B39B-8F4A7E177561}" destId="{04E635DE-B5FE-414F-8B5C-67F7B6E7CD78}"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FCFAE29-F57B-454E-816A-6DE3CD36C634}"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5C238F5B-E617-4727-BA87-5CDD288874CA}">
      <dgm:prSet phldrT="[Text]"/>
      <dgm:spPr/>
      <dgm:t>
        <a:bodyPr/>
        <a:lstStyle/>
        <a:p>
          <a:r>
            <a:rPr lang="en-US" dirty="0" smtClean="0"/>
            <a:t>In line with DepEd Order 83,s. 2012, DepEd is committed to building a network of leadership and governance that will guide the educational system to achieve its shared vision, mission,  and goals. Toward this end, this policy shall guide Leader Schools to collaborate with its Partner Schools. </a:t>
          </a:r>
          <a:endParaRPr lang="en-US" dirty="0"/>
        </a:p>
      </dgm:t>
    </dgm:pt>
    <dgm:pt modelId="{2FF53DBB-05B5-4F55-B4DD-4C946AD41646}" type="parTrans" cxnId="{63278F8D-58B7-472F-978C-FF791BD0AF41}">
      <dgm:prSet/>
      <dgm:spPr/>
      <dgm:t>
        <a:bodyPr/>
        <a:lstStyle/>
        <a:p>
          <a:endParaRPr lang="en-US"/>
        </a:p>
      </dgm:t>
    </dgm:pt>
    <dgm:pt modelId="{5272C5B7-CE52-411B-8BBA-E749787F6AE1}" type="sibTrans" cxnId="{63278F8D-58B7-472F-978C-FF791BD0AF41}">
      <dgm:prSet/>
      <dgm:spPr/>
      <dgm:t>
        <a:bodyPr/>
        <a:lstStyle/>
        <a:p>
          <a:endParaRPr lang="en-US"/>
        </a:p>
      </dgm:t>
    </dgm:pt>
    <dgm:pt modelId="{033B7DA8-A582-4B0A-ADA7-A450E4345AF9}">
      <dgm:prSet phldrT="[Text]"/>
      <dgm:spPr/>
      <dgm:t>
        <a:bodyPr/>
        <a:lstStyle/>
        <a:p>
          <a:r>
            <a:rPr lang="en-US" dirty="0" smtClean="0"/>
            <a:t>To ensure that Leader Schools will have “ the moral purpose linked to the well-being of the wider community rather than just any individual school, </a:t>
          </a:r>
          <a:r>
            <a:rPr lang="en-US" b="1" dirty="0" smtClean="0"/>
            <a:t>the Leader Schools shall be provided with </a:t>
          </a:r>
          <a:r>
            <a:rPr lang="en-US" b="1" u="sng" dirty="0" smtClean="0">
              <a:solidFill>
                <a:schemeClr val="tx1"/>
              </a:solidFill>
            </a:rPr>
            <a:t>various incentives </a:t>
          </a:r>
          <a:r>
            <a:rPr lang="en-US" b="1" dirty="0" smtClean="0"/>
            <a:t>to enable and encourage them to assist and support their Partner Schools. </a:t>
          </a:r>
          <a:endParaRPr lang="en-US" dirty="0"/>
        </a:p>
      </dgm:t>
    </dgm:pt>
    <dgm:pt modelId="{CC814468-A219-44E8-85E2-8D5A90FDFCA9}" type="parTrans" cxnId="{DB4EA486-815F-4BDE-82DA-E4E50592EB38}">
      <dgm:prSet/>
      <dgm:spPr/>
      <dgm:t>
        <a:bodyPr/>
        <a:lstStyle/>
        <a:p>
          <a:endParaRPr lang="en-US"/>
        </a:p>
      </dgm:t>
    </dgm:pt>
    <dgm:pt modelId="{BDF9FD5D-44FF-428D-9CDC-42B7DFC3C327}" type="sibTrans" cxnId="{DB4EA486-815F-4BDE-82DA-E4E50592EB38}">
      <dgm:prSet/>
      <dgm:spPr/>
      <dgm:t>
        <a:bodyPr/>
        <a:lstStyle/>
        <a:p>
          <a:endParaRPr lang="en-US"/>
        </a:p>
      </dgm:t>
    </dgm:pt>
    <dgm:pt modelId="{7740660E-9DAE-4E32-B697-8A538ACDEAC7}" type="pres">
      <dgm:prSet presAssocID="{CFCFAE29-F57B-454E-816A-6DE3CD36C634}" presName="linear" presStyleCnt="0">
        <dgm:presLayoutVars>
          <dgm:dir/>
          <dgm:resizeHandles val="exact"/>
        </dgm:presLayoutVars>
      </dgm:prSet>
      <dgm:spPr/>
      <dgm:t>
        <a:bodyPr/>
        <a:lstStyle/>
        <a:p>
          <a:endParaRPr lang="en-US"/>
        </a:p>
      </dgm:t>
    </dgm:pt>
    <dgm:pt modelId="{FA5A1931-54C8-43BC-89C0-F5163DB72AFC}" type="pres">
      <dgm:prSet presAssocID="{5C238F5B-E617-4727-BA87-5CDD288874CA}" presName="comp" presStyleCnt="0"/>
      <dgm:spPr/>
    </dgm:pt>
    <dgm:pt modelId="{2F465A7E-B1AE-40A9-804B-16F124F9D3F7}" type="pres">
      <dgm:prSet presAssocID="{5C238F5B-E617-4727-BA87-5CDD288874CA}" presName="box" presStyleLbl="node1" presStyleIdx="0" presStyleCnt="2"/>
      <dgm:spPr/>
      <dgm:t>
        <a:bodyPr/>
        <a:lstStyle/>
        <a:p>
          <a:endParaRPr lang="en-US"/>
        </a:p>
      </dgm:t>
    </dgm:pt>
    <dgm:pt modelId="{3E79933F-CF5B-4930-B469-A7041FC3C3AB}" type="pres">
      <dgm:prSet presAssocID="{5C238F5B-E617-4727-BA87-5CDD288874CA}" presName="img" presStyleLbl="fgImgPlace1" presStyleIdx="0" presStyleCnt="2"/>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36000" r="-36000"/>
          </a:stretch>
        </a:blipFill>
      </dgm:spPr>
    </dgm:pt>
    <dgm:pt modelId="{883BDC5D-0DEE-4F22-BF8C-6C2EBF4D0BB0}" type="pres">
      <dgm:prSet presAssocID="{5C238F5B-E617-4727-BA87-5CDD288874CA}" presName="text" presStyleLbl="node1" presStyleIdx="0" presStyleCnt="2">
        <dgm:presLayoutVars>
          <dgm:bulletEnabled val="1"/>
        </dgm:presLayoutVars>
      </dgm:prSet>
      <dgm:spPr/>
      <dgm:t>
        <a:bodyPr/>
        <a:lstStyle/>
        <a:p>
          <a:endParaRPr lang="en-US"/>
        </a:p>
      </dgm:t>
    </dgm:pt>
    <dgm:pt modelId="{E8791B29-4257-418F-9032-B42F01420A94}" type="pres">
      <dgm:prSet presAssocID="{5272C5B7-CE52-411B-8BBA-E749787F6AE1}" presName="spacer" presStyleCnt="0"/>
      <dgm:spPr/>
    </dgm:pt>
    <dgm:pt modelId="{FABAD9E8-6500-42A4-A640-7C2B2CA88BD2}" type="pres">
      <dgm:prSet presAssocID="{033B7DA8-A582-4B0A-ADA7-A450E4345AF9}" presName="comp" presStyleCnt="0"/>
      <dgm:spPr/>
    </dgm:pt>
    <dgm:pt modelId="{F41D3A6A-6C43-491E-A173-67B6467F5423}" type="pres">
      <dgm:prSet presAssocID="{033B7DA8-A582-4B0A-ADA7-A450E4345AF9}" presName="box" presStyleLbl="node1" presStyleIdx="1" presStyleCnt="2"/>
      <dgm:spPr/>
      <dgm:t>
        <a:bodyPr/>
        <a:lstStyle/>
        <a:p>
          <a:endParaRPr lang="en-US"/>
        </a:p>
      </dgm:t>
    </dgm:pt>
    <dgm:pt modelId="{1EB339A4-5B07-4FC7-8BB7-CB5EBF58184E}" type="pres">
      <dgm:prSet presAssocID="{033B7DA8-A582-4B0A-ADA7-A450E4345AF9}" presName="img" presStyleLbl="fgImgPlace1" presStyleIdx="1" presStyleCnt="2"/>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36000" r="-36000"/>
          </a:stretch>
        </a:blipFill>
      </dgm:spPr>
    </dgm:pt>
    <dgm:pt modelId="{926EC1DA-A736-4CDA-BCFB-159DF5CDE06B}" type="pres">
      <dgm:prSet presAssocID="{033B7DA8-A582-4B0A-ADA7-A450E4345AF9}" presName="text" presStyleLbl="node1" presStyleIdx="1" presStyleCnt="2">
        <dgm:presLayoutVars>
          <dgm:bulletEnabled val="1"/>
        </dgm:presLayoutVars>
      </dgm:prSet>
      <dgm:spPr/>
      <dgm:t>
        <a:bodyPr/>
        <a:lstStyle/>
        <a:p>
          <a:endParaRPr lang="en-US"/>
        </a:p>
      </dgm:t>
    </dgm:pt>
  </dgm:ptLst>
  <dgm:cxnLst>
    <dgm:cxn modelId="{63278F8D-58B7-472F-978C-FF791BD0AF41}" srcId="{CFCFAE29-F57B-454E-816A-6DE3CD36C634}" destId="{5C238F5B-E617-4727-BA87-5CDD288874CA}" srcOrd="0" destOrd="0" parTransId="{2FF53DBB-05B5-4F55-B4DD-4C946AD41646}" sibTransId="{5272C5B7-CE52-411B-8BBA-E749787F6AE1}"/>
    <dgm:cxn modelId="{82441585-A622-449D-A379-D70F74D63D88}" type="presOf" srcId="{CFCFAE29-F57B-454E-816A-6DE3CD36C634}" destId="{7740660E-9DAE-4E32-B697-8A538ACDEAC7}" srcOrd="0" destOrd="0" presId="urn:microsoft.com/office/officeart/2005/8/layout/vList4"/>
    <dgm:cxn modelId="{9D87C534-B214-4A7A-A92D-E1C544FD5A47}" type="presOf" srcId="{5C238F5B-E617-4727-BA87-5CDD288874CA}" destId="{883BDC5D-0DEE-4F22-BF8C-6C2EBF4D0BB0}" srcOrd="1" destOrd="0" presId="urn:microsoft.com/office/officeart/2005/8/layout/vList4"/>
    <dgm:cxn modelId="{61B6A4E9-6B7F-4934-A42B-E0CF7148AC41}" type="presOf" srcId="{033B7DA8-A582-4B0A-ADA7-A450E4345AF9}" destId="{F41D3A6A-6C43-491E-A173-67B6467F5423}" srcOrd="0" destOrd="0" presId="urn:microsoft.com/office/officeart/2005/8/layout/vList4"/>
    <dgm:cxn modelId="{DB4EA486-815F-4BDE-82DA-E4E50592EB38}" srcId="{CFCFAE29-F57B-454E-816A-6DE3CD36C634}" destId="{033B7DA8-A582-4B0A-ADA7-A450E4345AF9}" srcOrd="1" destOrd="0" parTransId="{CC814468-A219-44E8-85E2-8D5A90FDFCA9}" sibTransId="{BDF9FD5D-44FF-428D-9CDC-42B7DFC3C327}"/>
    <dgm:cxn modelId="{2B1F0F8F-465A-4B50-BC6F-4DA310BECA62}" type="presOf" srcId="{033B7DA8-A582-4B0A-ADA7-A450E4345AF9}" destId="{926EC1DA-A736-4CDA-BCFB-159DF5CDE06B}" srcOrd="1" destOrd="0" presId="urn:microsoft.com/office/officeart/2005/8/layout/vList4"/>
    <dgm:cxn modelId="{28067EA7-D4C5-412B-AC28-83E456C4E38E}" type="presOf" srcId="{5C238F5B-E617-4727-BA87-5CDD288874CA}" destId="{2F465A7E-B1AE-40A9-804B-16F124F9D3F7}" srcOrd="0" destOrd="0" presId="urn:microsoft.com/office/officeart/2005/8/layout/vList4"/>
    <dgm:cxn modelId="{8DCECD2C-4F26-4770-B4F3-E3C87E7B742A}" type="presParOf" srcId="{7740660E-9DAE-4E32-B697-8A538ACDEAC7}" destId="{FA5A1931-54C8-43BC-89C0-F5163DB72AFC}" srcOrd="0" destOrd="0" presId="urn:microsoft.com/office/officeart/2005/8/layout/vList4"/>
    <dgm:cxn modelId="{E52AC745-7196-4C09-8C5C-7276F282F1ED}" type="presParOf" srcId="{FA5A1931-54C8-43BC-89C0-F5163DB72AFC}" destId="{2F465A7E-B1AE-40A9-804B-16F124F9D3F7}" srcOrd="0" destOrd="0" presId="urn:microsoft.com/office/officeart/2005/8/layout/vList4"/>
    <dgm:cxn modelId="{70A0F453-37B2-4ACE-813F-E1AC81D9047A}" type="presParOf" srcId="{FA5A1931-54C8-43BC-89C0-F5163DB72AFC}" destId="{3E79933F-CF5B-4930-B469-A7041FC3C3AB}" srcOrd="1" destOrd="0" presId="urn:microsoft.com/office/officeart/2005/8/layout/vList4"/>
    <dgm:cxn modelId="{4D5B045B-E8A8-4C72-BDC5-4932DA07C571}" type="presParOf" srcId="{FA5A1931-54C8-43BC-89C0-F5163DB72AFC}" destId="{883BDC5D-0DEE-4F22-BF8C-6C2EBF4D0BB0}" srcOrd="2" destOrd="0" presId="urn:microsoft.com/office/officeart/2005/8/layout/vList4"/>
    <dgm:cxn modelId="{B92BB1DB-83B3-4D06-96F0-134F35263F98}" type="presParOf" srcId="{7740660E-9DAE-4E32-B697-8A538ACDEAC7}" destId="{E8791B29-4257-418F-9032-B42F01420A94}" srcOrd="1" destOrd="0" presId="urn:microsoft.com/office/officeart/2005/8/layout/vList4"/>
    <dgm:cxn modelId="{2100AC8B-0C6E-4997-9814-44E03C07C59B}" type="presParOf" srcId="{7740660E-9DAE-4E32-B697-8A538ACDEAC7}" destId="{FABAD9E8-6500-42A4-A640-7C2B2CA88BD2}" srcOrd="2" destOrd="0" presId="urn:microsoft.com/office/officeart/2005/8/layout/vList4"/>
    <dgm:cxn modelId="{47DC7973-624F-48B3-8898-7F5DB6F2F842}" type="presParOf" srcId="{FABAD9E8-6500-42A4-A640-7C2B2CA88BD2}" destId="{F41D3A6A-6C43-491E-A173-67B6467F5423}" srcOrd="0" destOrd="0" presId="urn:microsoft.com/office/officeart/2005/8/layout/vList4"/>
    <dgm:cxn modelId="{B2B27536-F62A-459A-8F90-25D52E891517}" type="presParOf" srcId="{FABAD9E8-6500-42A4-A640-7C2B2CA88BD2}" destId="{1EB339A4-5B07-4FC7-8BB7-CB5EBF58184E}" srcOrd="1" destOrd="0" presId="urn:microsoft.com/office/officeart/2005/8/layout/vList4"/>
    <dgm:cxn modelId="{C2B18570-5A91-4AEA-8FAD-AC5DDA308C05}" type="presParOf" srcId="{FABAD9E8-6500-42A4-A640-7C2B2CA88BD2}" destId="{926EC1DA-A736-4CDA-BCFB-159DF5CDE06B}"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32F26D-9A25-47C2-B9F6-A59F94EABB99}">
      <dsp:nvSpPr>
        <dsp:cNvPr id="0" name=""/>
        <dsp:cNvSpPr/>
      </dsp:nvSpPr>
      <dsp:spPr>
        <a:xfrm>
          <a:off x="0" y="0"/>
          <a:ext cx="8269406" cy="46482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a:lnSpc>
              <a:spcPct val="90000"/>
            </a:lnSpc>
            <a:spcBef>
              <a:spcPct val="0"/>
            </a:spcBef>
            <a:spcAft>
              <a:spcPct val="35000"/>
            </a:spcAft>
          </a:pPr>
          <a:r>
            <a:rPr lang="en-US" sz="4400" kern="1200" dirty="0" smtClean="0"/>
            <a:t>To generate short-term positive outcomes among schools involved in partnerships which are enabling mechanisms of effective schools. </a:t>
          </a:r>
          <a:endParaRPr lang="en-US" sz="4400" kern="1200" dirty="0"/>
        </a:p>
      </dsp:txBody>
      <dsp:txXfrm>
        <a:off x="2118701" y="0"/>
        <a:ext cx="6150704" cy="4648200"/>
      </dsp:txXfrm>
    </dsp:sp>
    <dsp:sp modelId="{21E6F6A3-830A-4BF3-9AEF-78D9A12EF983}">
      <dsp:nvSpPr>
        <dsp:cNvPr id="0" name=""/>
        <dsp:cNvSpPr/>
      </dsp:nvSpPr>
      <dsp:spPr>
        <a:xfrm>
          <a:off x="464819" y="464820"/>
          <a:ext cx="1653881" cy="3718560"/>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F4D13FC1-76FC-4E08-9DB2-1B3AC7C66AA8}"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289DFB-29B5-48FC-84A8-5E7E87CE74F8}" type="slidenum">
              <a:rPr lang="en-US" smtClean="0"/>
              <a:t>‹#›</a:t>
            </a:fld>
            <a:endParaRPr lang="en-US"/>
          </a:p>
        </p:txBody>
      </p:sp>
    </p:spTree>
    <p:extLst>
      <p:ext uri="{BB962C8B-B14F-4D97-AF65-F5344CB8AC3E}">
        <p14:creationId xmlns:p14="http://schemas.microsoft.com/office/powerpoint/2010/main" val="2640851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13FC1-76FC-4E08-9DB2-1B3AC7C66AA8}"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89DFB-29B5-48FC-84A8-5E7E87CE74F8}" type="slidenum">
              <a:rPr lang="en-US" smtClean="0"/>
              <a:t>‹#›</a:t>
            </a:fld>
            <a:endParaRPr lang="en-US"/>
          </a:p>
        </p:txBody>
      </p:sp>
    </p:spTree>
    <p:extLst>
      <p:ext uri="{BB962C8B-B14F-4D97-AF65-F5344CB8AC3E}">
        <p14:creationId xmlns:p14="http://schemas.microsoft.com/office/powerpoint/2010/main" val="768674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13FC1-76FC-4E08-9DB2-1B3AC7C66AA8}"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89DFB-29B5-48FC-84A8-5E7E87CE74F8}" type="slidenum">
              <a:rPr lang="en-US" smtClean="0"/>
              <a:t>‹#›</a:t>
            </a:fld>
            <a:endParaRPr lang="en-US"/>
          </a:p>
        </p:txBody>
      </p:sp>
    </p:spTree>
    <p:extLst>
      <p:ext uri="{BB962C8B-B14F-4D97-AF65-F5344CB8AC3E}">
        <p14:creationId xmlns:p14="http://schemas.microsoft.com/office/powerpoint/2010/main" val="965426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13FC1-76FC-4E08-9DB2-1B3AC7C66AA8}"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89DFB-29B5-48FC-84A8-5E7E87CE74F8}" type="slidenum">
              <a:rPr lang="en-US" smtClean="0"/>
              <a:t>‹#›</a:t>
            </a:fld>
            <a:endParaRPr lang="en-US"/>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17027472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13FC1-76FC-4E08-9DB2-1B3AC7C66AA8}"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89DFB-29B5-48FC-84A8-5E7E87CE74F8}" type="slidenum">
              <a:rPr lang="en-US" smtClean="0"/>
              <a:t>‹#›</a:t>
            </a:fld>
            <a:endParaRPr lang="en-US"/>
          </a:p>
        </p:txBody>
      </p:sp>
    </p:spTree>
    <p:extLst>
      <p:ext uri="{BB962C8B-B14F-4D97-AF65-F5344CB8AC3E}">
        <p14:creationId xmlns:p14="http://schemas.microsoft.com/office/powerpoint/2010/main" val="3685721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4D13FC1-76FC-4E08-9DB2-1B3AC7C66AA8}"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289DFB-29B5-48FC-84A8-5E7E87CE74F8}" type="slidenum">
              <a:rPr lang="en-US" smtClean="0"/>
              <a:t>‹#›</a:t>
            </a:fld>
            <a:endParaRPr lang="en-US"/>
          </a:p>
        </p:txBody>
      </p:sp>
    </p:spTree>
    <p:extLst>
      <p:ext uri="{BB962C8B-B14F-4D97-AF65-F5344CB8AC3E}">
        <p14:creationId xmlns:p14="http://schemas.microsoft.com/office/powerpoint/2010/main" val="42235953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4D13FC1-76FC-4E08-9DB2-1B3AC7C66AA8}"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289DFB-29B5-48FC-84A8-5E7E87CE74F8}" type="slidenum">
              <a:rPr lang="en-US" smtClean="0"/>
              <a:t>‹#›</a:t>
            </a:fld>
            <a:endParaRPr lang="en-US"/>
          </a:p>
        </p:txBody>
      </p:sp>
    </p:spTree>
    <p:extLst>
      <p:ext uri="{BB962C8B-B14F-4D97-AF65-F5344CB8AC3E}">
        <p14:creationId xmlns:p14="http://schemas.microsoft.com/office/powerpoint/2010/main" val="14142543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D13FC1-76FC-4E08-9DB2-1B3AC7C66AA8}"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89DFB-29B5-48FC-84A8-5E7E87CE74F8}" type="slidenum">
              <a:rPr lang="en-US" smtClean="0"/>
              <a:t>‹#›</a:t>
            </a:fld>
            <a:endParaRPr lang="en-US"/>
          </a:p>
        </p:txBody>
      </p:sp>
    </p:spTree>
    <p:extLst>
      <p:ext uri="{BB962C8B-B14F-4D97-AF65-F5344CB8AC3E}">
        <p14:creationId xmlns:p14="http://schemas.microsoft.com/office/powerpoint/2010/main" val="923294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D13FC1-76FC-4E08-9DB2-1B3AC7C66AA8}"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89DFB-29B5-48FC-84A8-5E7E87CE74F8}" type="slidenum">
              <a:rPr lang="en-US" smtClean="0"/>
              <a:t>‹#›</a:t>
            </a:fld>
            <a:endParaRPr lang="en-US"/>
          </a:p>
        </p:txBody>
      </p:sp>
    </p:spTree>
    <p:extLst>
      <p:ext uri="{BB962C8B-B14F-4D97-AF65-F5344CB8AC3E}">
        <p14:creationId xmlns:p14="http://schemas.microsoft.com/office/powerpoint/2010/main" val="3323316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D13FC1-76FC-4E08-9DB2-1B3AC7C66AA8}"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89DFB-29B5-48FC-84A8-5E7E87CE74F8}" type="slidenum">
              <a:rPr lang="en-US" smtClean="0"/>
              <a:t>‹#›</a:t>
            </a:fld>
            <a:endParaRPr lang="en-US"/>
          </a:p>
        </p:txBody>
      </p:sp>
    </p:spTree>
    <p:extLst>
      <p:ext uri="{BB962C8B-B14F-4D97-AF65-F5344CB8AC3E}">
        <p14:creationId xmlns:p14="http://schemas.microsoft.com/office/powerpoint/2010/main" val="3353514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D13FC1-76FC-4E08-9DB2-1B3AC7C66AA8}"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89DFB-29B5-48FC-84A8-5E7E87CE74F8}" type="slidenum">
              <a:rPr lang="en-US" smtClean="0"/>
              <a:t>‹#›</a:t>
            </a:fld>
            <a:endParaRPr lang="en-US"/>
          </a:p>
        </p:txBody>
      </p:sp>
    </p:spTree>
    <p:extLst>
      <p:ext uri="{BB962C8B-B14F-4D97-AF65-F5344CB8AC3E}">
        <p14:creationId xmlns:p14="http://schemas.microsoft.com/office/powerpoint/2010/main" val="2647581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D13FC1-76FC-4E08-9DB2-1B3AC7C66AA8}"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89DFB-29B5-48FC-84A8-5E7E87CE74F8}" type="slidenum">
              <a:rPr lang="en-US" smtClean="0"/>
              <a:t>‹#›</a:t>
            </a:fld>
            <a:endParaRPr lang="en-US"/>
          </a:p>
        </p:txBody>
      </p:sp>
    </p:spTree>
    <p:extLst>
      <p:ext uri="{BB962C8B-B14F-4D97-AF65-F5344CB8AC3E}">
        <p14:creationId xmlns:p14="http://schemas.microsoft.com/office/powerpoint/2010/main" val="645744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D13FC1-76FC-4E08-9DB2-1B3AC7C66AA8}"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289DFB-29B5-48FC-84A8-5E7E87CE74F8}" type="slidenum">
              <a:rPr lang="en-US" smtClean="0"/>
              <a:t>‹#›</a:t>
            </a:fld>
            <a:endParaRPr lang="en-US"/>
          </a:p>
        </p:txBody>
      </p:sp>
    </p:spTree>
    <p:extLst>
      <p:ext uri="{BB962C8B-B14F-4D97-AF65-F5344CB8AC3E}">
        <p14:creationId xmlns:p14="http://schemas.microsoft.com/office/powerpoint/2010/main" val="1309269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D13FC1-76FC-4E08-9DB2-1B3AC7C66AA8}"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289DFB-29B5-48FC-84A8-5E7E87CE74F8}" type="slidenum">
              <a:rPr lang="en-US" smtClean="0"/>
              <a:t>‹#›</a:t>
            </a:fld>
            <a:endParaRPr lang="en-US"/>
          </a:p>
        </p:txBody>
      </p:sp>
    </p:spTree>
    <p:extLst>
      <p:ext uri="{BB962C8B-B14F-4D97-AF65-F5344CB8AC3E}">
        <p14:creationId xmlns:p14="http://schemas.microsoft.com/office/powerpoint/2010/main" val="3963112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D13FC1-76FC-4E08-9DB2-1B3AC7C66AA8}"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289DFB-29B5-48FC-84A8-5E7E87CE74F8}" type="slidenum">
              <a:rPr lang="en-US" smtClean="0"/>
              <a:t>‹#›</a:t>
            </a:fld>
            <a:endParaRPr lang="en-US"/>
          </a:p>
        </p:txBody>
      </p:sp>
    </p:spTree>
    <p:extLst>
      <p:ext uri="{BB962C8B-B14F-4D97-AF65-F5344CB8AC3E}">
        <p14:creationId xmlns:p14="http://schemas.microsoft.com/office/powerpoint/2010/main" val="3612276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13FC1-76FC-4E08-9DB2-1B3AC7C66AA8}"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89DFB-29B5-48FC-84A8-5E7E87CE74F8}" type="slidenum">
              <a:rPr lang="en-US" smtClean="0"/>
              <a:t>‹#›</a:t>
            </a:fld>
            <a:endParaRPr lang="en-US"/>
          </a:p>
        </p:txBody>
      </p:sp>
    </p:spTree>
    <p:extLst>
      <p:ext uri="{BB962C8B-B14F-4D97-AF65-F5344CB8AC3E}">
        <p14:creationId xmlns:p14="http://schemas.microsoft.com/office/powerpoint/2010/main" val="2070519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13FC1-76FC-4E08-9DB2-1B3AC7C66AA8}"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89DFB-29B5-48FC-84A8-5E7E87CE74F8}" type="slidenum">
              <a:rPr lang="en-US" smtClean="0"/>
              <a:t>‹#›</a:t>
            </a:fld>
            <a:endParaRPr lang="en-US"/>
          </a:p>
        </p:txBody>
      </p:sp>
    </p:spTree>
    <p:extLst>
      <p:ext uri="{BB962C8B-B14F-4D97-AF65-F5344CB8AC3E}">
        <p14:creationId xmlns:p14="http://schemas.microsoft.com/office/powerpoint/2010/main" val="102804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4D13FC1-76FC-4E08-9DB2-1B3AC7C66AA8}" type="datetimeFigureOut">
              <a:rPr lang="en-US" smtClean="0"/>
              <a:t>11/7/2016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3E289DFB-29B5-48FC-84A8-5E7E87CE74F8}" type="slidenum">
              <a:rPr lang="en-US" smtClean="0"/>
              <a:t>‹#›</a:t>
            </a:fld>
            <a:endParaRPr lang="en-US"/>
          </a:p>
        </p:txBody>
      </p:sp>
    </p:spTree>
    <p:extLst>
      <p:ext uri="{BB962C8B-B14F-4D97-AF65-F5344CB8AC3E}">
        <p14:creationId xmlns:p14="http://schemas.microsoft.com/office/powerpoint/2010/main" val="1926318816"/>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74" y="609600"/>
            <a:ext cx="9117519" cy="5646646"/>
          </a:xfrm>
          <a:prstGeom prst="rect">
            <a:avLst/>
          </a:prstGeom>
          <a:effectLst>
            <a:outerShdw dir="5400000" algn="ctr" rotWithShape="0">
              <a:srgbClr val="000000"/>
            </a:outerShdw>
          </a:effectLst>
        </p:spPr>
      </p:pic>
      <p:sp>
        <p:nvSpPr>
          <p:cNvPr id="2" name="Title 1"/>
          <p:cNvSpPr>
            <a:spLocks noGrp="1"/>
          </p:cNvSpPr>
          <p:nvPr>
            <p:ph type="ctrTitle"/>
          </p:nvPr>
        </p:nvSpPr>
        <p:spPr>
          <a:xfrm>
            <a:off x="-6907" y="4114800"/>
            <a:ext cx="9144000" cy="2293846"/>
          </a:xfrm>
        </p:spPr>
        <p:txBody>
          <a:bodyPr>
            <a:noAutofit/>
          </a:bodyPr>
          <a:lstStyle/>
          <a:p>
            <a:r>
              <a:rPr lang="en-US" sz="4000" b="1" dirty="0" smtClean="0">
                <a:ln w="15875">
                  <a:solidFill>
                    <a:srgbClr val="0070C0"/>
                  </a:solidFill>
                </a:ln>
                <a:gradFill>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38100" dist="38100" dir="2700000" algn="tl">
                    <a:srgbClr val="000000">
                      <a:alpha val="43137"/>
                    </a:srgbClr>
                  </a:outerShdw>
                </a:effectLst>
              </a:rPr>
              <a:t>GUIDELINES ON THE </a:t>
            </a:r>
            <a:br>
              <a:rPr lang="en-US" sz="4000" b="1" dirty="0" smtClean="0">
                <a:ln w="15875">
                  <a:solidFill>
                    <a:srgbClr val="0070C0"/>
                  </a:solidFill>
                </a:ln>
                <a:gradFill>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38100" dist="38100" dir="2700000" algn="tl">
                    <a:srgbClr val="000000">
                      <a:alpha val="43137"/>
                    </a:srgbClr>
                  </a:outerShdw>
                </a:effectLst>
              </a:rPr>
            </a:br>
            <a:r>
              <a:rPr lang="en-US" sz="4000" b="1" dirty="0" smtClean="0">
                <a:ln w="15875">
                  <a:solidFill>
                    <a:srgbClr val="0070C0"/>
                  </a:solidFill>
                </a:ln>
                <a:gradFill>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38100" dist="38100" dir="2700000" algn="tl">
                    <a:srgbClr val="000000">
                      <a:alpha val="43137"/>
                    </a:srgbClr>
                  </a:outerShdw>
                </a:effectLst>
              </a:rPr>
              <a:t>SCHOOL – TO </a:t>
            </a:r>
            <a:r>
              <a:rPr lang="en-US" sz="4000" b="1" dirty="0">
                <a:ln w="15875">
                  <a:solidFill>
                    <a:srgbClr val="0070C0"/>
                  </a:solidFill>
                </a:ln>
                <a:gradFill>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38100" dist="38100" dir="2700000" algn="tl">
                    <a:srgbClr val="000000">
                      <a:alpha val="43137"/>
                    </a:srgbClr>
                  </a:outerShdw>
                </a:effectLst>
              </a:rPr>
              <a:t>– </a:t>
            </a:r>
            <a:r>
              <a:rPr lang="en-US" sz="4000" b="1" dirty="0" smtClean="0">
                <a:ln w="15875">
                  <a:solidFill>
                    <a:srgbClr val="0070C0"/>
                  </a:solidFill>
                </a:ln>
                <a:gradFill>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38100" dist="38100" dir="2700000" algn="tl">
                    <a:srgbClr val="000000">
                      <a:alpha val="43137"/>
                    </a:srgbClr>
                  </a:outerShdw>
                </a:effectLst>
              </a:rPr>
              <a:t>SCHOOL</a:t>
            </a:r>
            <a:br>
              <a:rPr lang="en-US" sz="4000" b="1" dirty="0" smtClean="0">
                <a:ln w="15875">
                  <a:solidFill>
                    <a:srgbClr val="0070C0"/>
                  </a:solidFill>
                </a:ln>
                <a:gradFill>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38100" dist="38100" dir="2700000" algn="tl">
                    <a:srgbClr val="000000">
                      <a:alpha val="43137"/>
                    </a:srgbClr>
                  </a:outerShdw>
                </a:effectLst>
              </a:rPr>
            </a:br>
            <a:r>
              <a:rPr lang="en-US" sz="4000" b="1" dirty="0" smtClean="0">
                <a:ln w="15875">
                  <a:solidFill>
                    <a:srgbClr val="0070C0"/>
                  </a:solidFill>
                </a:ln>
                <a:gradFill>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38100" dist="38100" dir="2700000" algn="tl">
                    <a:srgbClr val="000000">
                      <a:alpha val="43137"/>
                    </a:srgbClr>
                  </a:outerShdw>
                </a:effectLst>
              </a:rPr>
              <a:t> PARTNERSHIPS </a:t>
            </a:r>
            <a:r>
              <a:rPr lang="en-US" sz="4400" b="1" dirty="0" smtClean="0">
                <a:ln w="15875">
                  <a:solidFill>
                    <a:srgbClr val="0070C0"/>
                  </a:solidFill>
                </a:ln>
                <a:gradFill>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38100" dist="38100" dir="2700000" algn="tl">
                    <a:srgbClr val="000000">
                      <a:alpha val="43137"/>
                    </a:srgbClr>
                  </a:outerShdw>
                </a:effectLst>
              </a:rPr>
              <a:t/>
            </a:r>
            <a:br>
              <a:rPr lang="en-US" sz="4400" b="1" dirty="0" smtClean="0">
                <a:ln w="15875">
                  <a:solidFill>
                    <a:srgbClr val="0070C0"/>
                  </a:solidFill>
                </a:ln>
                <a:gradFill>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38100" dist="38100" dir="2700000" algn="tl">
                    <a:srgbClr val="000000">
                      <a:alpha val="43137"/>
                    </a:srgbClr>
                  </a:outerShdw>
                </a:effectLst>
              </a:rPr>
            </a:br>
            <a:r>
              <a:rPr lang="en-US" sz="2800" b="1" dirty="0" smtClean="0">
                <a:ln w="15875">
                  <a:solidFill>
                    <a:srgbClr val="0070C0"/>
                  </a:solidFill>
                </a:ln>
                <a:gradFill>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38100" dist="38100" dir="2700000" algn="tl">
                    <a:srgbClr val="000000">
                      <a:alpha val="43137"/>
                    </a:srgbClr>
                  </a:outerShdw>
                </a:effectLst>
              </a:rPr>
              <a:t>FOR FISCAL YEAR 2016</a:t>
            </a:r>
            <a:endParaRPr lang="en-US" sz="4400" b="1" dirty="0">
              <a:ln w="15875">
                <a:solidFill>
                  <a:srgbClr val="0070C0"/>
                </a:solidFill>
              </a:ln>
              <a:gradFill>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9574" y="6256246"/>
            <a:ext cx="9124426" cy="601754"/>
          </a:xfrm>
        </p:spPr>
        <p:txBody>
          <a:bodyPr>
            <a:normAutofit/>
          </a:bodyPr>
          <a:lstStyle/>
          <a:p>
            <a:r>
              <a:rPr lang="en-US" sz="2800" b="1" dirty="0" smtClean="0">
                <a:solidFill>
                  <a:schemeClr val="tx1"/>
                </a:solidFill>
              </a:rPr>
              <a:t>DepEd Order No. 44, s. 2016 </a:t>
            </a:r>
            <a:endParaRPr lang="en-US" sz="2800" b="1" dirty="0">
              <a:solidFill>
                <a:schemeClr val="tx1"/>
              </a:solidFill>
            </a:endParaRPr>
          </a:p>
        </p:txBody>
      </p:sp>
    </p:spTree>
    <p:extLst>
      <p:ext uri="{BB962C8B-B14F-4D97-AF65-F5344CB8AC3E}">
        <p14:creationId xmlns:p14="http://schemas.microsoft.com/office/powerpoint/2010/main" val="1023514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Procedures:  Roles and Responsibilities </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E. Identifying its </a:t>
            </a:r>
            <a:r>
              <a:rPr lang="en-US" b="1" dirty="0" smtClean="0"/>
              <a:t>organization strengths </a:t>
            </a:r>
            <a:r>
              <a:rPr lang="en-US" dirty="0" smtClean="0"/>
              <a:t>and </a:t>
            </a:r>
            <a:r>
              <a:rPr lang="en-US" b="1" dirty="0" smtClean="0"/>
              <a:t>capacity to support </a:t>
            </a:r>
            <a:r>
              <a:rPr lang="en-US" dirty="0" smtClean="0"/>
              <a:t>its Partner School;</a:t>
            </a:r>
          </a:p>
          <a:p>
            <a:pPr marL="514350" indent="-514350" algn="just">
              <a:buAutoNum type="alphaUcPeriod" startAt="6"/>
            </a:pPr>
            <a:r>
              <a:rPr lang="en-US" dirty="0" smtClean="0"/>
              <a:t>Preparing a </a:t>
            </a:r>
            <a:r>
              <a:rPr lang="en-US" b="1" dirty="0" smtClean="0"/>
              <a:t>Work and Financial Plan (WFP) </a:t>
            </a:r>
            <a:r>
              <a:rPr lang="en-US" dirty="0" smtClean="0"/>
              <a:t>based in the </a:t>
            </a:r>
            <a:r>
              <a:rPr lang="en-US" b="1" dirty="0" smtClean="0"/>
              <a:t>needs of the Partner School </a:t>
            </a:r>
            <a:r>
              <a:rPr lang="en-US" dirty="0" smtClean="0"/>
              <a:t>and </a:t>
            </a:r>
            <a:r>
              <a:rPr lang="en-US" b="1" dirty="0" smtClean="0"/>
              <a:t>the scope of support </a:t>
            </a:r>
            <a:r>
              <a:rPr lang="en-US" dirty="0" smtClean="0"/>
              <a:t>that will be provided;</a:t>
            </a:r>
          </a:p>
          <a:p>
            <a:pPr marL="514350" indent="-514350" algn="just">
              <a:buAutoNum type="alphaUcPeriod" startAt="6"/>
            </a:pPr>
            <a:r>
              <a:rPr lang="en-US" dirty="0" smtClean="0"/>
              <a:t>Entering into a </a:t>
            </a:r>
            <a:r>
              <a:rPr lang="en-US" b="1" dirty="0" smtClean="0"/>
              <a:t>formal agreement with the Partner School;</a:t>
            </a:r>
          </a:p>
        </p:txBody>
      </p:sp>
    </p:spTree>
    <p:extLst>
      <p:ext uri="{BB962C8B-B14F-4D97-AF65-F5344CB8AC3E}">
        <p14:creationId xmlns:p14="http://schemas.microsoft.com/office/powerpoint/2010/main" val="339630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Procedures:  Roles and Responsibilities </a:t>
            </a:r>
            <a:endParaRPr lang="en-US" dirty="0"/>
          </a:p>
        </p:txBody>
      </p:sp>
      <p:sp>
        <p:nvSpPr>
          <p:cNvPr id="3" name="Content Placeholder 2"/>
          <p:cNvSpPr>
            <a:spLocks noGrp="1"/>
          </p:cNvSpPr>
          <p:nvPr>
            <p:ph idx="1"/>
          </p:nvPr>
        </p:nvSpPr>
        <p:spPr/>
        <p:txBody>
          <a:bodyPr>
            <a:normAutofit/>
          </a:bodyPr>
          <a:lstStyle/>
          <a:p>
            <a:pPr marL="514350" indent="-514350" algn="just">
              <a:buAutoNum type="alphaUcPeriod" startAt="8"/>
            </a:pPr>
            <a:r>
              <a:rPr lang="en-US" dirty="0" smtClean="0"/>
              <a:t>Receiving the funds and implementing the school-to-school activities found in the approved WFP, following the costing parameters and timelines;</a:t>
            </a:r>
          </a:p>
          <a:p>
            <a:pPr marL="514350" indent="-514350" algn="just">
              <a:buAutoNum type="alphaUcPeriod" startAt="8"/>
            </a:pPr>
            <a:r>
              <a:rPr lang="en-US" dirty="0" smtClean="0"/>
              <a:t>Monitoring  the outcomes of the activities and processing the insights and learnings gained by its teams involved in the partnership; and </a:t>
            </a:r>
          </a:p>
          <a:p>
            <a:pPr marL="514350" indent="-514350" algn="just">
              <a:buAutoNum type="alphaUcPeriod" startAt="8"/>
            </a:pPr>
            <a:r>
              <a:rPr lang="en-US" dirty="0" smtClean="0"/>
              <a:t>Submitting liquidation reports and accomplishment reports to the SDO. </a:t>
            </a:r>
          </a:p>
          <a:p>
            <a:pPr marL="514350" indent="-514350" algn="just">
              <a:buAutoNum type="alphaUcPeriod" startAt="8"/>
            </a:pPr>
            <a:endParaRPr lang="en-US" dirty="0"/>
          </a:p>
        </p:txBody>
      </p:sp>
    </p:spTree>
    <p:extLst>
      <p:ext uri="{BB962C8B-B14F-4D97-AF65-F5344CB8AC3E}">
        <p14:creationId xmlns:p14="http://schemas.microsoft.com/office/powerpoint/2010/main" val="22693650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Procedures:  Roles and Responsibilities </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School Level: The </a:t>
            </a:r>
            <a:r>
              <a:rPr lang="en-US" b="1" dirty="0" smtClean="0"/>
              <a:t>School Head of the Partner School </a:t>
            </a:r>
            <a:r>
              <a:rPr lang="en-US" dirty="0" smtClean="0"/>
              <a:t>shall be responsible for the following:</a:t>
            </a:r>
          </a:p>
          <a:p>
            <a:pPr marL="514350" indent="-514350" algn="just">
              <a:buAutoNum type="alphaUcPeriod"/>
            </a:pPr>
            <a:r>
              <a:rPr lang="en-US" dirty="0" smtClean="0"/>
              <a:t>Orienting its teaching and non-teaching personnel about their involvement and participation in the school-to-school partnership;</a:t>
            </a:r>
          </a:p>
          <a:p>
            <a:pPr marL="514350" indent="-514350" algn="just">
              <a:buAutoNum type="alphaUcPeriod"/>
            </a:pPr>
            <a:r>
              <a:rPr lang="en-US" dirty="0" smtClean="0"/>
              <a:t>Appointing a focal person who will liaise with the Leader School. </a:t>
            </a:r>
            <a:endParaRPr lang="en-US" dirty="0"/>
          </a:p>
        </p:txBody>
      </p:sp>
    </p:spTree>
    <p:extLst>
      <p:ext uri="{BB962C8B-B14F-4D97-AF65-F5344CB8AC3E}">
        <p14:creationId xmlns:p14="http://schemas.microsoft.com/office/powerpoint/2010/main" val="2106039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Procedures:  Roles and Responsibilities </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C. Preparing the list of Priority Improvement Areas (PIAs) in the SIP and participating in the needs assessment done by the Leader School. </a:t>
            </a:r>
          </a:p>
          <a:p>
            <a:pPr marL="514350" indent="-514350" algn="just">
              <a:buAutoNum type="alphaUcPeriod" startAt="4"/>
            </a:pPr>
            <a:r>
              <a:rPr lang="en-US" dirty="0" smtClean="0"/>
              <a:t>Assigning a Project Team to work with the Leader School to implement partnership activities;</a:t>
            </a:r>
          </a:p>
          <a:p>
            <a:pPr marL="514350" indent="-514350" algn="just">
              <a:buAutoNum type="alphaUcPeriod" startAt="4"/>
            </a:pPr>
            <a:r>
              <a:rPr lang="en-US" dirty="0" smtClean="0"/>
              <a:t>Providing feedback and suggestions on the WFP and the partnership agreement prepared by the Leader School; </a:t>
            </a:r>
            <a:endParaRPr lang="en-US" dirty="0"/>
          </a:p>
        </p:txBody>
      </p:sp>
    </p:spTree>
    <p:extLst>
      <p:ext uri="{BB962C8B-B14F-4D97-AF65-F5344CB8AC3E}">
        <p14:creationId xmlns:p14="http://schemas.microsoft.com/office/powerpoint/2010/main" val="2163156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Procedures:  Roles and Responsibilities </a:t>
            </a:r>
            <a:endParaRPr lang="en-US" dirty="0"/>
          </a:p>
        </p:txBody>
      </p:sp>
      <p:sp>
        <p:nvSpPr>
          <p:cNvPr id="3" name="Content Placeholder 2"/>
          <p:cNvSpPr>
            <a:spLocks noGrp="1"/>
          </p:cNvSpPr>
          <p:nvPr>
            <p:ph idx="1"/>
          </p:nvPr>
        </p:nvSpPr>
        <p:spPr/>
        <p:txBody>
          <a:bodyPr>
            <a:normAutofit/>
          </a:bodyPr>
          <a:lstStyle/>
          <a:p>
            <a:pPr marL="514350" indent="-514350" algn="just">
              <a:buAutoNum type="alphaUcPeriod" startAt="6"/>
            </a:pPr>
            <a:r>
              <a:rPr lang="en-US" dirty="0" smtClean="0"/>
              <a:t>Allotting time and resources to undertake the partnership activities and projects;</a:t>
            </a:r>
          </a:p>
          <a:p>
            <a:pPr marL="514350" indent="-514350" algn="just">
              <a:buAutoNum type="alphaUcPeriod" startAt="6"/>
            </a:pPr>
            <a:r>
              <a:rPr lang="en-US" dirty="0" smtClean="0"/>
              <a:t>Monitoring the outcomes of the activities and processing the insights and learnings gained by its teams involved in the partnerships;</a:t>
            </a:r>
          </a:p>
          <a:p>
            <a:pPr marL="514350" indent="-514350" algn="just">
              <a:buAutoNum type="alphaUcPeriod" startAt="6"/>
            </a:pPr>
            <a:r>
              <a:rPr lang="en-US" dirty="0" smtClean="0"/>
              <a:t>Documenting the implementation of the partnership activities and projects including the outcomes and gains. </a:t>
            </a:r>
            <a:endParaRPr lang="en-US" dirty="0"/>
          </a:p>
        </p:txBody>
      </p:sp>
    </p:spTree>
    <p:extLst>
      <p:ext uri="{BB962C8B-B14F-4D97-AF65-F5344CB8AC3E}">
        <p14:creationId xmlns:p14="http://schemas.microsoft.com/office/powerpoint/2010/main" val="495886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Procedures:  Roles and Responsibilities </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Division Level : </a:t>
            </a:r>
            <a:r>
              <a:rPr lang="en-US" b="1" dirty="0" smtClean="0"/>
              <a:t>The School Governance Operating Division ( SGOD) </a:t>
            </a:r>
            <a:r>
              <a:rPr lang="en-US" dirty="0" smtClean="0"/>
              <a:t>shall </a:t>
            </a:r>
            <a:r>
              <a:rPr lang="en-US" b="1" dirty="0" smtClean="0"/>
              <a:t>oversee</a:t>
            </a:r>
            <a:r>
              <a:rPr lang="en-US" dirty="0" smtClean="0"/>
              <a:t> the </a:t>
            </a:r>
            <a:r>
              <a:rPr lang="en-US" b="1" dirty="0" smtClean="0"/>
              <a:t>overall implementation of the school-to-school partnerships</a:t>
            </a:r>
            <a:r>
              <a:rPr lang="en-US" dirty="0" smtClean="0"/>
              <a:t> at the Division Level and is responsible of the following: </a:t>
            </a:r>
          </a:p>
          <a:p>
            <a:pPr marL="0" indent="0" algn="just">
              <a:buNone/>
            </a:pPr>
            <a:r>
              <a:rPr lang="en-US" dirty="0" smtClean="0"/>
              <a:t>A. Orienting the Leader Schools about school-to-school partnerships and assisting them in selecting their Partner School. </a:t>
            </a:r>
          </a:p>
        </p:txBody>
      </p:sp>
    </p:spTree>
    <p:extLst>
      <p:ext uri="{BB962C8B-B14F-4D97-AF65-F5344CB8AC3E}">
        <p14:creationId xmlns:p14="http://schemas.microsoft.com/office/powerpoint/2010/main" val="36629243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Procedures:  Roles and Responsibilities </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B. Creating a communication campaign to advocate the value and importance of school-to-school partnerships in the Division;</a:t>
            </a:r>
          </a:p>
          <a:p>
            <a:pPr marL="514350" indent="-514350" algn="just">
              <a:buAutoNum type="alphaUcPeriod" startAt="3"/>
            </a:pPr>
            <a:r>
              <a:rPr lang="en-US" dirty="0" smtClean="0"/>
              <a:t>Managing the use of the fund in the event that the Leader School refuses the fund;</a:t>
            </a:r>
          </a:p>
          <a:p>
            <a:pPr marL="514350" indent="-514350" algn="just">
              <a:buAutoNum type="alphaUcPeriod" startAt="3"/>
            </a:pPr>
            <a:r>
              <a:rPr lang="en-US" dirty="0" smtClean="0"/>
              <a:t>Appointing the SBM Coordinator as facilitator who will bridge the communication between Leader Schools and Partner Schools;</a:t>
            </a:r>
          </a:p>
        </p:txBody>
      </p:sp>
    </p:spTree>
    <p:extLst>
      <p:ext uri="{BB962C8B-B14F-4D97-AF65-F5344CB8AC3E}">
        <p14:creationId xmlns:p14="http://schemas.microsoft.com/office/powerpoint/2010/main" val="6329289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Procedures:  Roles and Responsibilities </a:t>
            </a:r>
            <a:endParaRPr lang="en-US" dirty="0"/>
          </a:p>
        </p:txBody>
      </p:sp>
      <p:sp>
        <p:nvSpPr>
          <p:cNvPr id="3" name="Content Placeholder 2"/>
          <p:cNvSpPr>
            <a:spLocks noGrp="1"/>
          </p:cNvSpPr>
          <p:nvPr>
            <p:ph idx="1"/>
          </p:nvPr>
        </p:nvSpPr>
        <p:spPr/>
        <p:txBody>
          <a:bodyPr>
            <a:normAutofit/>
          </a:bodyPr>
          <a:lstStyle/>
          <a:p>
            <a:pPr marL="514350" indent="-514350" algn="just">
              <a:buAutoNum type="alphaUcPeriod" startAt="5"/>
            </a:pPr>
            <a:r>
              <a:rPr lang="en-US" dirty="0" smtClean="0"/>
              <a:t>Conducting training and providing coaching and technical assistance to the schools pertaining to partnership planning, joint problem solving, and resource mobilization. </a:t>
            </a:r>
          </a:p>
          <a:p>
            <a:pPr marL="514350" indent="-514350" algn="just">
              <a:buAutoNum type="alphaUcPeriod" startAt="5"/>
            </a:pPr>
            <a:r>
              <a:rPr lang="en-US" dirty="0" smtClean="0"/>
              <a:t>Reviewing and approving the WFPs submitted by the Leader Schools;</a:t>
            </a:r>
          </a:p>
          <a:p>
            <a:pPr marL="514350" indent="-514350" algn="just">
              <a:buAutoNum type="alphaUcPeriod" startAt="5"/>
            </a:pPr>
            <a:r>
              <a:rPr lang="en-US" dirty="0" smtClean="0"/>
              <a:t>Facilitating regular meetings with the Leader School in the Division; </a:t>
            </a:r>
          </a:p>
        </p:txBody>
      </p:sp>
    </p:spTree>
    <p:extLst>
      <p:ext uri="{BB962C8B-B14F-4D97-AF65-F5344CB8AC3E}">
        <p14:creationId xmlns:p14="http://schemas.microsoft.com/office/powerpoint/2010/main" val="21837593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Procedures:  Roles and Responsibilities </a:t>
            </a:r>
            <a:endParaRPr lang="en-US" dirty="0"/>
          </a:p>
        </p:txBody>
      </p:sp>
      <p:sp>
        <p:nvSpPr>
          <p:cNvPr id="3" name="Content Placeholder 2"/>
          <p:cNvSpPr>
            <a:spLocks noGrp="1"/>
          </p:cNvSpPr>
          <p:nvPr>
            <p:ph idx="1"/>
          </p:nvPr>
        </p:nvSpPr>
        <p:spPr/>
        <p:txBody>
          <a:bodyPr>
            <a:normAutofit/>
          </a:bodyPr>
          <a:lstStyle/>
          <a:p>
            <a:pPr marL="514350" indent="-514350" algn="just">
              <a:buAutoNum type="alphaUcPeriod" startAt="8"/>
            </a:pPr>
            <a:r>
              <a:rPr lang="en-US" dirty="0" smtClean="0"/>
              <a:t>Monitoring the impact of the partnership on Partner Schools in the Division and documenting reported accomplishments;</a:t>
            </a:r>
          </a:p>
          <a:p>
            <a:pPr marL="514350" indent="-514350" algn="just">
              <a:buAutoNum type="alphaUcPeriod" startAt="8"/>
            </a:pPr>
            <a:r>
              <a:rPr lang="en-US" dirty="0" smtClean="0"/>
              <a:t>Consolidating reports submitted such as the list of schools with approved WFPs and their corresponding Partner Schools, and liquidation reports for onward submission to the Regional Office;</a:t>
            </a:r>
          </a:p>
          <a:p>
            <a:pPr marL="514350" indent="-514350" algn="just">
              <a:buAutoNum type="alphaUcPeriod" startAt="8"/>
            </a:pPr>
            <a:r>
              <a:rPr lang="en-US" dirty="0" smtClean="0"/>
              <a:t>Conduct de briefing for both Leader School and Partner School; and </a:t>
            </a:r>
          </a:p>
          <a:p>
            <a:pPr marL="514350" indent="-514350" algn="just">
              <a:buAutoNum type="alphaUcPeriod" startAt="8"/>
            </a:pPr>
            <a:r>
              <a:rPr lang="en-US" dirty="0"/>
              <a:t> </a:t>
            </a:r>
            <a:r>
              <a:rPr lang="en-US" dirty="0" smtClean="0"/>
              <a:t>Providing recognition to deserving Leader and Partner Schools in the Division. </a:t>
            </a:r>
          </a:p>
        </p:txBody>
      </p:sp>
    </p:spTree>
    <p:extLst>
      <p:ext uri="{BB962C8B-B14F-4D97-AF65-F5344CB8AC3E}">
        <p14:creationId xmlns:p14="http://schemas.microsoft.com/office/powerpoint/2010/main" val="9338248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rmAutofit/>
          </a:bodyPr>
          <a:lstStyle/>
          <a:p>
            <a:pPr marL="0" indent="0" algn="ctr">
              <a:buNone/>
            </a:pPr>
            <a:endParaRPr lang="en-US" dirty="0" smtClean="0"/>
          </a:p>
          <a:p>
            <a:pPr marL="0" indent="0" algn="ctr">
              <a:buNone/>
            </a:pPr>
            <a:r>
              <a:rPr lang="en-US" b="1" dirty="0" smtClean="0"/>
              <a:t>The Schools Division Superintendent (SDS) shall be accountable for school-to-school partnerships at the Division Level. </a:t>
            </a:r>
          </a:p>
        </p:txBody>
      </p:sp>
    </p:spTree>
    <p:extLst>
      <p:ext uri="{BB962C8B-B14F-4D97-AF65-F5344CB8AC3E}">
        <p14:creationId xmlns:p14="http://schemas.microsoft.com/office/powerpoint/2010/main" val="3444355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59" y="-76200"/>
            <a:ext cx="8229600" cy="1020762"/>
          </a:xfrm>
        </p:spPr>
        <p:txBody>
          <a:bodyPr>
            <a:normAutofit/>
          </a:bodyPr>
          <a:lstStyle/>
          <a:p>
            <a:pPr algn="l"/>
            <a:r>
              <a:rPr lang="en-US" dirty="0" smtClean="0"/>
              <a:t>Rationale:  DepEd believes…</a:t>
            </a:r>
            <a:endParaRPr lang="en-US" dirty="0"/>
          </a:p>
        </p:txBody>
      </p:sp>
      <p:graphicFrame>
        <p:nvGraphicFramePr>
          <p:cNvPr id="5" name="Diagram 4"/>
          <p:cNvGraphicFramePr/>
          <p:nvPr>
            <p:extLst>
              <p:ext uri="{D42A27DB-BD31-4B8C-83A1-F6EECF244321}">
                <p14:modId xmlns:p14="http://schemas.microsoft.com/office/powerpoint/2010/main" val="816415700"/>
              </p:ext>
            </p:extLst>
          </p:nvPr>
        </p:nvGraphicFramePr>
        <p:xfrm>
          <a:off x="0" y="685800"/>
          <a:ext cx="8959272" cy="60428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30068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Selection and Allocation </a:t>
            </a:r>
            <a:endParaRPr lang="en-US" dirty="0"/>
          </a:p>
        </p:txBody>
      </p:sp>
      <p:sp>
        <p:nvSpPr>
          <p:cNvPr id="3" name="Content Placeholder 2"/>
          <p:cNvSpPr>
            <a:spLocks noGrp="1"/>
          </p:cNvSpPr>
          <p:nvPr>
            <p:ph idx="1"/>
          </p:nvPr>
        </p:nvSpPr>
        <p:spPr/>
        <p:txBody>
          <a:bodyPr/>
          <a:lstStyle/>
          <a:p>
            <a:r>
              <a:rPr lang="en-US" dirty="0" smtClean="0"/>
              <a:t>Schools categorized as level 5,6,7,or 8 in the 2014 PBB performance categories are considered Leader Schools in these guidelines. As shown in Annex 1, there are 5,948 schools and in the Division of </a:t>
            </a:r>
            <a:r>
              <a:rPr lang="en-US" dirty="0"/>
              <a:t> </a:t>
            </a:r>
            <a:r>
              <a:rPr lang="en-US" dirty="0" err="1" smtClean="0"/>
              <a:t>Misamis</a:t>
            </a:r>
            <a:r>
              <a:rPr lang="en-US" dirty="0" smtClean="0"/>
              <a:t> Oriental, there are about </a:t>
            </a:r>
            <a:r>
              <a:rPr lang="en-US" dirty="0"/>
              <a:t> </a:t>
            </a:r>
            <a:r>
              <a:rPr lang="en-US" dirty="0" smtClean="0"/>
              <a:t>65  schools namely; </a:t>
            </a:r>
            <a:endParaRPr lang="en-US" dirty="0"/>
          </a:p>
        </p:txBody>
      </p:sp>
    </p:spTree>
    <p:extLst>
      <p:ext uri="{BB962C8B-B14F-4D97-AF65-F5344CB8AC3E}">
        <p14:creationId xmlns:p14="http://schemas.microsoft.com/office/powerpoint/2010/main" val="18878281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Selection and Allocation </a:t>
            </a:r>
            <a:endParaRPr lang="en-US" dirty="0"/>
          </a:p>
        </p:txBody>
      </p:sp>
      <p:sp>
        <p:nvSpPr>
          <p:cNvPr id="3" name="Content Placeholder 2"/>
          <p:cNvSpPr>
            <a:spLocks noGrp="1"/>
          </p:cNvSpPr>
          <p:nvPr>
            <p:ph idx="1"/>
          </p:nvPr>
        </p:nvSpPr>
        <p:spPr/>
        <p:txBody>
          <a:bodyPr/>
          <a:lstStyle/>
          <a:p>
            <a:r>
              <a:rPr lang="en-US" dirty="0" smtClean="0"/>
              <a:t>Each of the Leader Schools must select one nearby Partner School from a list which can be accessed using this link: bit.ly/</a:t>
            </a:r>
            <a:r>
              <a:rPr lang="en-US" dirty="0" err="1" smtClean="0"/>
              <a:t>school_partner</a:t>
            </a:r>
            <a:r>
              <a:rPr lang="en-US" dirty="0" smtClean="0"/>
              <a:t>. </a:t>
            </a:r>
          </a:p>
          <a:p>
            <a:r>
              <a:rPr lang="en-US" dirty="0" smtClean="0"/>
              <a:t>The suggested procedures on establishing school-to-school partnerships can be seen in Annex 2. The SDO shall </a:t>
            </a:r>
            <a:r>
              <a:rPr lang="en-US" b="1" dirty="0" smtClean="0"/>
              <a:t>ensure that no school shall be selected as a Partner School more than once. </a:t>
            </a:r>
            <a:endParaRPr lang="en-US" b="1" dirty="0"/>
          </a:p>
        </p:txBody>
      </p:sp>
    </p:spTree>
    <p:extLst>
      <p:ext uri="{BB962C8B-B14F-4D97-AF65-F5344CB8AC3E}">
        <p14:creationId xmlns:p14="http://schemas.microsoft.com/office/powerpoint/2010/main" val="3629748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69782767"/>
              </p:ext>
            </p:extLst>
          </p:nvPr>
        </p:nvGraphicFramePr>
        <p:xfrm>
          <a:off x="0" y="0"/>
          <a:ext cx="9067800" cy="6814143"/>
        </p:xfrm>
        <a:graphic>
          <a:graphicData uri="http://schemas.openxmlformats.org/drawingml/2006/table">
            <a:tbl>
              <a:tblPr firstRow="1" bandRow="1">
                <a:tableStyleId>{5C22544A-7EE6-4342-B048-85BDC9FD1C3A}</a:tableStyleId>
              </a:tblPr>
              <a:tblGrid>
                <a:gridCol w="609600"/>
                <a:gridCol w="1828800"/>
                <a:gridCol w="584200"/>
                <a:gridCol w="1168400"/>
                <a:gridCol w="342900"/>
                <a:gridCol w="1028700"/>
                <a:gridCol w="1993900"/>
                <a:gridCol w="1511300"/>
              </a:tblGrid>
              <a:tr h="428304">
                <a:tc gridSpan="8">
                  <a:txBody>
                    <a:bodyPr/>
                    <a:lstStyle/>
                    <a:p>
                      <a:pPr algn="ctr" fontAlgn="ctr"/>
                      <a:r>
                        <a:rPr lang="en-US" sz="2200" b="1" i="0" u="none" strike="noStrike" dirty="0">
                          <a:solidFill>
                            <a:srgbClr val="000000"/>
                          </a:solidFill>
                          <a:effectLst/>
                          <a:latin typeface="Calibri" panose="020F0502020204030204" pitchFamily="34" charset="0"/>
                        </a:rPr>
                        <a:t>LIST OF LEADER SCHOOLS WITH APPROVED WFPS AND PARTNER SCHOOLS</a:t>
                      </a: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28304">
                <a:tc gridSpan="8">
                  <a:txBody>
                    <a:bodyPr/>
                    <a:lstStyle/>
                    <a:p>
                      <a:pPr algn="ctr" fontAlgn="ctr"/>
                      <a:r>
                        <a:rPr lang="en-US" sz="2200" b="0" i="0" u="none" strike="noStrike" dirty="0">
                          <a:solidFill>
                            <a:srgbClr val="000000"/>
                          </a:solidFill>
                          <a:effectLst/>
                          <a:latin typeface="Calibri" panose="020F0502020204030204" pitchFamily="34" charset="0"/>
                        </a:rPr>
                        <a:t>as of August 26, 2016</a:t>
                      </a: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28304">
                <a:tc gridSpan="3">
                  <a:txBody>
                    <a:bodyPr/>
                    <a:lstStyle/>
                    <a:p>
                      <a:pPr algn="l" fontAlgn="ctr"/>
                      <a:r>
                        <a:rPr lang="en-US" sz="1800" b="0" i="0" u="none" strike="noStrike" dirty="0">
                          <a:solidFill>
                            <a:srgbClr val="000000"/>
                          </a:solidFill>
                          <a:effectLst/>
                          <a:latin typeface="Calibri" panose="020F0502020204030204" pitchFamily="34" charset="0"/>
                        </a:rPr>
                        <a:t>Region: X</a:t>
                      </a:r>
                    </a:p>
                  </a:txBody>
                  <a:tcPr marL="9525" marR="9525" marT="9525" marB="0" anchor="ctr"/>
                </a:tc>
                <a:tc hMerge="1">
                  <a:txBody>
                    <a:bodyPr/>
                    <a:lstStyle/>
                    <a:p>
                      <a:endParaRPr lang="en-US"/>
                    </a:p>
                  </a:txBody>
                  <a:tcPr/>
                </a:tc>
                <a:tc hMerge="1">
                  <a:txBody>
                    <a:bodyPr/>
                    <a:lstStyle/>
                    <a:p>
                      <a:endParaRPr lang="en-US"/>
                    </a:p>
                  </a:txBody>
                  <a:tcPr/>
                </a:tc>
                <a:tc gridSpan="2">
                  <a:txBody>
                    <a:bodyPr/>
                    <a:lstStyle/>
                    <a:p>
                      <a:pPr algn="ctr" fontAlgn="ctr"/>
                      <a:endParaRPr lang="en-US" sz="1200" b="0"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a:txBody>
                    <a:bodyPr/>
                    <a:lstStyle/>
                    <a:p>
                      <a:pPr algn="l" fontAlgn="ct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endParaRPr lang="en-US" sz="1200" b="0" i="0" u="none" strike="noStrike">
                        <a:solidFill>
                          <a:srgbClr val="000000"/>
                        </a:solidFill>
                        <a:effectLst/>
                        <a:latin typeface="Calibri" panose="020F0502020204030204" pitchFamily="34" charset="0"/>
                      </a:endParaRPr>
                    </a:p>
                  </a:txBody>
                  <a:tcPr marL="9525" marR="9525" marT="9525" marB="0" anchor="ctr"/>
                </a:tc>
              </a:tr>
              <a:tr h="433438">
                <a:tc>
                  <a:txBody>
                    <a:bodyPr/>
                    <a:lstStyle/>
                    <a:p>
                      <a:pPr algn="l" fontAlgn="ctr"/>
                      <a:r>
                        <a:rPr lang="en-US" sz="1200" b="0" i="0" u="none" strike="noStrike">
                          <a:solidFill>
                            <a:srgbClr val="000000"/>
                          </a:solidFill>
                          <a:effectLst/>
                          <a:latin typeface="Calibri" panose="020F0502020204030204" pitchFamily="34" charset="0"/>
                        </a:rPr>
                        <a:t> </a:t>
                      </a:r>
                    </a:p>
                  </a:txBody>
                  <a:tcPr marL="9525" marR="9525" marT="9525" marB="0" anchor="ctr"/>
                </a:tc>
                <a:tc gridSpan="5">
                  <a:txBody>
                    <a:bodyPr/>
                    <a:lstStyle/>
                    <a:p>
                      <a:pPr algn="ctr" fontAlgn="ctr"/>
                      <a:r>
                        <a:rPr lang="en-US" sz="1800" b="1" i="0" u="none" strike="noStrike" dirty="0">
                          <a:solidFill>
                            <a:srgbClr val="000000"/>
                          </a:solidFill>
                          <a:effectLst/>
                          <a:latin typeface="Calibri" panose="020F0502020204030204" pitchFamily="34" charset="0"/>
                        </a:rPr>
                        <a:t>LIST OF LEADER SCHOOLS WITH APPROVED WORK AND FINANCIAL PLANS (WFPS)</a:t>
                      </a: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ctr"/>
                      <a:r>
                        <a:rPr lang="en-US" sz="1800" b="1" i="0" u="none" strike="noStrike">
                          <a:solidFill>
                            <a:srgbClr val="000000"/>
                          </a:solidFill>
                          <a:effectLst/>
                          <a:latin typeface="Calibri" panose="020F0502020204030204" pitchFamily="34" charset="0"/>
                        </a:rPr>
                        <a:t>PARTNER SCHOOLS</a:t>
                      </a:r>
                    </a:p>
                  </a:txBody>
                  <a:tcPr marL="9525" marR="9525" marT="9525" marB="0" anchor="ctr"/>
                </a:tc>
                <a:tc hMerge="1">
                  <a:txBody>
                    <a:bodyPr/>
                    <a:lstStyle/>
                    <a:p>
                      <a:endParaRPr lang="en-US"/>
                    </a:p>
                  </a:txBody>
                  <a:tcPr/>
                </a:tc>
              </a:tr>
              <a:tr h="428304">
                <a:tc>
                  <a:txBody>
                    <a:bodyPr/>
                    <a:lstStyle/>
                    <a:p>
                      <a:pPr algn="l" fontAlgn="ctr"/>
                      <a:r>
                        <a:rPr lang="en-US" sz="1200" b="1"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b"/>
                      <a:r>
                        <a:rPr lang="en-US" sz="1800" b="1" i="0" u="none" strike="noStrike">
                          <a:solidFill>
                            <a:srgbClr val="000000"/>
                          </a:solidFill>
                          <a:effectLst/>
                          <a:latin typeface="Calibri" panose="020F0502020204030204" pitchFamily="34" charset="0"/>
                        </a:rPr>
                        <a:t>DIVISION</a:t>
                      </a:r>
                    </a:p>
                  </a:txBody>
                  <a:tcPr marL="9525" marR="9525" marT="9525" marB="0" anchor="b"/>
                </a:tc>
                <a:tc gridSpan="2">
                  <a:txBody>
                    <a:bodyPr/>
                    <a:lstStyle/>
                    <a:p>
                      <a:pPr algn="ctr" fontAlgn="b"/>
                      <a:r>
                        <a:rPr lang="en-US" sz="1800" b="1" i="0" u="none" strike="noStrike" dirty="0">
                          <a:solidFill>
                            <a:srgbClr val="000000"/>
                          </a:solidFill>
                          <a:effectLst/>
                          <a:latin typeface="Calibri" panose="020F0502020204030204" pitchFamily="34" charset="0"/>
                        </a:rPr>
                        <a:t>SCHOOL ID</a:t>
                      </a:r>
                    </a:p>
                  </a:txBody>
                  <a:tcPr marL="9525" marR="9525" marT="9525" marB="0" anchor="b"/>
                </a:tc>
                <a:tc hMerge="1">
                  <a:txBody>
                    <a:bodyPr/>
                    <a:lstStyle/>
                    <a:p>
                      <a:pPr algn="ctr" fontAlgn="b"/>
                      <a:endParaRPr lang="en-US" sz="1200" b="1" i="0" u="none" strike="noStrike">
                        <a:solidFill>
                          <a:srgbClr val="000000"/>
                        </a:solidFill>
                        <a:effectLst/>
                        <a:latin typeface="Calibri" panose="020F0502020204030204" pitchFamily="34" charset="0"/>
                      </a:endParaRPr>
                    </a:p>
                  </a:txBody>
                  <a:tcPr marL="9525" marR="9525" marT="9525" marB="0" anchor="b"/>
                </a:tc>
                <a:tc gridSpan="2">
                  <a:txBody>
                    <a:bodyPr/>
                    <a:lstStyle/>
                    <a:p>
                      <a:pPr algn="ctr" fontAlgn="b"/>
                      <a:r>
                        <a:rPr lang="en-US" sz="1800" b="1" i="0" u="none" strike="noStrike" dirty="0">
                          <a:solidFill>
                            <a:srgbClr val="000000"/>
                          </a:solidFill>
                          <a:effectLst/>
                          <a:latin typeface="Calibri" panose="020F0502020204030204" pitchFamily="34" charset="0"/>
                        </a:rPr>
                        <a:t>SCHOOL NAME</a:t>
                      </a:r>
                    </a:p>
                  </a:txBody>
                  <a:tcPr marL="9525" marR="9525" marT="9525" marB="0" anchor="b"/>
                </a:tc>
                <a:tc hMerge="1">
                  <a:txBody>
                    <a:bodyPr/>
                    <a:lstStyle/>
                    <a:p>
                      <a:pPr algn="ctr" fontAlgn="b"/>
                      <a:endParaRPr lang="en-US" sz="12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i="0" u="none" strike="noStrike" dirty="0">
                          <a:solidFill>
                            <a:srgbClr val="000000"/>
                          </a:solidFill>
                          <a:effectLst/>
                          <a:latin typeface="Calibri" panose="020F0502020204030204" pitchFamily="34" charset="0"/>
                        </a:rPr>
                        <a:t>SCHOOL ID</a:t>
                      </a:r>
                    </a:p>
                  </a:txBody>
                  <a:tcPr marL="9525" marR="9525" marT="9525" marB="0" anchor="b"/>
                </a:tc>
                <a:tc>
                  <a:txBody>
                    <a:bodyPr/>
                    <a:lstStyle/>
                    <a:p>
                      <a:pPr algn="ctr" fontAlgn="b"/>
                      <a:r>
                        <a:rPr lang="en-US" sz="1800" b="1" i="0" u="none" strike="noStrike">
                          <a:solidFill>
                            <a:srgbClr val="000000"/>
                          </a:solidFill>
                          <a:effectLst/>
                          <a:latin typeface="Calibri" panose="020F0502020204030204" pitchFamily="34" charset="0"/>
                        </a:rPr>
                        <a:t>SCHOOL NAME</a:t>
                      </a:r>
                    </a:p>
                  </a:txBody>
                  <a:tcPr marL="9525" marR="9525" marT="9525" marB="0" anchor="b"/>
                </a:tc>
              </a:tr>
              <a:tr h="428304">
                <a:tc>
                  <a:txBody>
                    <a:bodyPr/>
                    <a:lstStyle/>
                    <a:p>
                      <a:pPr algn="r" fontAlgn="b"/>
                      <a:r>
                        <a:rPr lang="en-US" sz="1100" b="0" i="0" u="none" strike="noStrike">
                          <a:solidFill>
                            <a:srgbClr val="000000"/>
                          </a:solidFill>
                          <a:effectLst/>
                          <a:latin typeface="Calibri" panose="020F0502020204030204" pitchFamily="34" charset="0"/>
                        </a:rPr>
                        <a:t>1</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gridSpan="2">
                  <a:txBody>
                    <a:bodyPr/>
                    <a:lstStyle/>
                    <a:p>
                      <a:pPr algn="ctr" fontAlgn="ctr"/>
                      <a:r>
                        <a:rPr lang="en-US" sz="1800" b="0" i="0" u="none" strike="noStrike" dirty="0">
                          <a:solidFill>
                            <a:srgbClr val="000000"/>
                          </a:solidFill>
                          <a:effectLst/>
                          <a:latin typeface="Calibri" panose="020F0502020204030204" pitchFamily="34" charset="0"/>
                        </a:rPr>
                        <a:t>127594</a:t>
                      </a:r>
                    </a:p>
                  </a:txBody>
                  <a:tcPr marL="9525" marR="9525" marT="9525" marB="0" anchor="ctr"/>
                </a:tc>
                <a:tc hMerge="1">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tc>
                <a:tc gridSpan="2">
                  <a:txBody>
                    <a:bodyPr/>
                    <a:lstStyle/>
                    <a:p>
                      <a:pPr algn="l" fontAlgn="ctr"/>
                      <a:r>
                        <a:rPr lang="en-US" sz="1800" b="0" i="0" u="none" strike="noStrike" dirty="0" err="1">
                          <a:solidFill>
                            <a:srgbClr val="000000"/>
                          </a:solidFill>
                          <a:effectLst/>
                          <a:latin typeface="Calibri" panose="020F0502020204030204" pitchFamily="34" charset="0"/>
                        </a:rPr>
                        <a:t>Sikiton</a:t>
                      </a:r>
                      <a:r>
                        <a:rPr lang="en-US" sz="1800" b="0" i="0" u="none" strike="noStrike" dirty="0">
                          <a:solidFill>
                            <a:srgbClr val="000000"/>
                          </a:solidFill>
                          <a:effectLst/>
                          <a:latin typeface="Calibri" panose="020F0502020204030204" pitchFamily="34" charset="0"/>
                        </a:rPr>
                        <a:t> PS </a:t>
                      </a:r>
                    </a:p>
                  </a:txBody>
                  <a:tcPr marL="9525" marR="9525" marT="9525" marB="0" anchor="ctr"/>
                </a:tc>
                <a:tc hMerge="1">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b="0" i="0" u="none" strike="noStrike" dirty="0">
                          <a:solidFill>
                            <a:srgbClr val="000000"/>
                          </a:solidFill>
                          <a:effectLst/>
                          <a:latin typeface="Calibri" panose="020F0502020204030204" pitchFamily="34" charset="0"/>
                        </a:rPr>
                        <a:t>127756</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G. Pelaez</a:t>
                      </a:r>
                    </a:p>
                  </a:txBody>
                  <a:tcPr marL="9525" marR="9525" marT="9525" marB="0" anchor="ctr"/>
                </a:tc>
              </a:tr>
              <a:tr h="428304">
                <a:tc>
                  <a:txBody>
                    <a:bodyPr/>
                    <a:lstStyle/>
                    <a:p>
                      <a:pPr algn="r" fontAlgn="b"/>
                      <a:r>
                        <a:rPr lang="en-US" sz="1100" b="0" i="0" u="none" strike="noStrike">
                          <a:solidFill>
                            <a:srgbClr val="000000"/>
                          </a:solidFill>
                          <a:effectLst/>
                          <a:latin typeface="Calibri" panose="020F0502020204030204" pitchFamily="34" charset="0"/>
                        </a:rPr>
                        <a:t>2</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gridSpan="2">
                  <a:txBody>
                    <a:bodyPr/>
                    <a:lstStyle/>
                    <a:p>
                      <a:pPr algn="ctr" fontAlgn="ctr"/>
                      <a:r>
                        <a:rPr lang="en-US" sz="1800" b="0" i="0" u="none" strike="noStrike">
                          <a:solidFill>
                            <a:srgbClr val="000000"/>
                          </a:solidFill>
                          <a:effectLst/>
                          <a:latin typeface="Calibri" panose="020F0502020204030204" pitchFamily="34" charset="0"/>
                        </a:rPr>
                        <a:t>127597</a:t>
                      </a:r>
                    </a:p>
                  </a:txBody>
                  <a:tcPr marL="9525" marR="9525" marT="9525" marB="0" anchor="ctr"/>
                </a:tc>
                <a:tc hMerge="1">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tc>
                <a:tc gridSpan="2">
                  <a:txBody>
                    <a:bodyPr/>
                    <a:lstStyle/>
                    <a:p>
                      <a:pPr algn="l" fontAlgn="ctr"/>
                      <a:r>
                        <a:rPr lang="en-US" sz="1800" b="0" i="0" u="none" strike="noStrike" dirty="0" err="1">
                          <a:solidFill>
                            <a:srgbClr val="000000"/>
                          </a:solidFill>
                          <a:effectLst/>
                          <a:latin typeface="Calibri" panose="020F0502020204030204" pitchFamily="34" charset="0"/>
                        </a:rPr>
                        <a:t>Taparak</a:t>
                      </a:r>
                      <a:r>
                        <a:rPr lang="en-US" sz="1800" b="0" i="0" u="none" strike="noStrike" dirty="0">
                          <a:solidFill>
                            <a:srgbClr val="000000"/>
                          </a:solidFill>
                          <a:effectLst/>
                          <a:latin typeface="Calibri" panose="020F0502020204030204" pitchFamily="34" charset="0"/>
                        </a:rPr>
                        <a:t> ES </a:t>
                      </a:r>
                    </a:p>
                  </a:txBody>
                  <a:tcPr marL="9525" marR="9525" marT="9525" marB="0" anchor="ctr"/>
                </a:tc>
                <a:tc hMerge="1">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201503</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Lonsi ES</a:t>
                      </a:r>
                    </a:p>
                  </a:txBody>
                  <a:tcPr marL="9525" marR="9525" marT="9525" marB="0" anchor="ctr"/>
                </a:tc>
              </a:tr>
              <a:tr h="428304">
                <a:tc>
                  <a:txBody>
                    <a:bodyPr/>
                    <a:lstStyle/>
                    <a:p>
                      <a:pPr algn="r" fontAlgn="b"/>
                      <a:r>
                        <a:rPr lang="en-US" sz="1100" b="0" i="0" u="none" strike="noStrike">
                          <a:solidFill>
                            <a:srgbClr val="000000"/>
                          </a:solidFill>
                          <a:effectLst/>
                          <a:latin typeface="Calibri" panose="020F0502020204030204" pitchFamily="34" charset="0"/>
                        </a:rPr>
                        <a:t>3</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gridSpan="2">
                  <a:txBody>
                    <a:bodyPr/>
                    <a:lstStyle/>
                    <a:p>
                      <a:pPr algn="ctr" fontAlgn="ctr"/>
                      <a:r>
                        <a:rPr lang="en-US" sz="1800" b="0" i="0" u="none" strike="noStrike">
                          <a:solidFill>
                            <a:srgbClr val="000000"/>
                          </a:solidFill>
                          <a:effectLst/>
                          <a:latin typeface="Calibri" panose="020F0502020204030204" pitchFamily="34" charset="0"/>
                        </a:rPr>
                        <a:t>127600</a:t>
                      </a:r>
                    </a:p>
                  </a:txBody>
                  <a:tcPr marL="9525" marR="9525" marT="9525" marB="0" anchor="ctr"/>
                </a:tc>
                <a:tc hMerge="1">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tc>
                <a:tc gridSpan="2">
                  <a:txBody>
                    <a:bodyPr/>
                    <a:lstStyle/>
                    <a:p>
                      <a:pPr algn="l" fontAlgn="ctr"/>
                      <a:r>
                        <a:rPr lang="en-US" sz="1800" b="0" i="0" u="none" strike="noStrike" dirty="0" err="1">
                          <a:solidFill>
                            <a:srgbClr val="000000"/>
                          </a:solidFill>
                          <a:effectLst/>
                          <a:latin typeface="Calibri" panose="020F0502020204030204" pitchFamily="34" charset="0"/>
                        </a:rPr>
                        <a:t>Bagaay</a:t>
                      </a:r>
                      <a:r>
                        <a:rPr lang="en-US" sz="1800" b="0" i="0" u="none" strike="noStrike" dirty="0">
                          <a:solidFill>
                            <a:srgbClr val="000000"/>
                          </a:solidFill>
                          <a:effectLst/>
                          <a:latin typeface="Calibri" panose="020F0502020204030204" pitchFamily="34" charset="0"/>
                        </a:rPr>
                        <a:t> ES </a:t>
                      </a:r>
                    </a:p>
                  </a:txBody>
                  <a:tcPr marL="9525" marR="9525" marT="9525" marB="0" anchor="ctr"/>
                </a:tc>
                <a:tc hMerge="1">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127629</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Sulo ES</a:t>
                      </a:r>
                    </a:p>
                  </a:txBody>
                  <a:tcPr marL="9525" marR="9525" marT="9525" marB="0" anchor="ctr"/>
                </a:tc>
              </a:tr>
              <a:tr h="428304">
                <a:tc>
                  <a:txBody>
                    <a:bodyPr/>
                    <a:lstStyle/>
                    <a:p>
                      <a:pPr algn="r" fontAlgn="b"/>
                      <a:r>
                        <a:rPr lang="en-US" sz="1100" b="0" i="0" u="none" strike="noStrike">
                          <a:solidFill>
                            <a:srgbClr val="000000"/>
                          </a:solidFill>
                          <a:effectLst/>
                          <a:latin typeface="Calibri" panose="020F0502020204030204" pitchFamily="34" charset="0"/>
                        </a:rPr>
                        <a:t>4</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gridSpan="2">
                  <a:txBody>
                    <a:bodyPr/>
                    <a:lstStyle/>
                    <a:p>
                      <a:pPr algn="ctr" fontAlgn="ctr"/>
                      <a:r>
                        <a:rPr lang="en-US" sz="1800" b="0" i="0" u="none" strike="noStrike">
                          <a:solidFill>
                            <a:srgbClr val="000000"/>
                          </a:solidFill>
                          <a:effectLst/>
                          <a:latin typeface="Calibri" panose="020F0502020204030204" pitchFamily="34" charset="0"/>
                        </a:rPr>
                        <a:t>127604</a:t>
                      </a:r>
                    </a:p>
                  </a:txBody>
                  <a:tcPr marL="9525" marR="9525" marT="9525" marB="0" anchor="ctr"/>
                </a:tc>
                <a:tc hMerge="1">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tc>
                <a:tc gridSpan="2">
                  <a:txBody>
                    <a:bodyPr/>
                    <a:lstStyle/>
                    <a:p>
                      <a:pPr algn="l" fontAlgn="ctr"/>
                      <a:r>
                        <a:rPr lang="en-US" sz="1800" b="0" i="0" u="none" strike="noStrike" dirty="0" err="1">
                          <a:solidFill>
                            <a:srgbClr val="000000"/>
                          </a:solidFill>
                          <a:effectLst/>
                          <a:latin typeface="Calibri" panose="020F0502020204030204" pitchFamily="34" charset="0"/>
                        </a:rPr>
                        <a:t>Binitinan</a:t>
                      </a:r>
                      <a:r>
                        <a:rPr lang="en-US" sz="1800" b="0" i="0" u="none" strike="noStrike" dirty="0">
                          <a:solidFill>
                            <a:srgbClr val="000000"/>
                          </a:solidFill>
                          <a:effectLst/>
                          <a:latin typeface="Calibri" panose="020F0502020204030204" pitchFamily="34" charset="0"/>
                        </a:rPr>
                        <a:t> ES </a:t>
                      </a:r>
                    </a:p>
                  </a:txBody>
                  <a:tcPr marL="9525" marR="9525" marT="9525" marB="0" anchor="ctr"/>
                </a:tc>
                <a:tc hMerge="1">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127608</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Camuayan ES</a:t>
                      </a:r>
                    </a:p>
                  </a:txBody>
                  <a:tcPr marL="9525" marR="9525" marT="9525" marB="0" anchor="ctr"/>
                </a:tc>
              </a:tr>
              <a:tr h="428304">
                <a:tc>
                  <a:txBody>
                    <a:bodyPr/>
                    <a:lstStyle/>
                    <a:p>
                      <a:pPr algn="r" fontAlgn="b"/>
                      <a:r>
                        <a:rPr lang="en-US" sz="1100" b="0" i="0" u="none" strike="noStrike">
                          <a:solidFill>
                            <a:srgbClr val="000000"/>
                          </a:solidFill>
                          <a:effectLst/>
                          <a:latin typeface="Calibri" panose="020F0502020204030204" pitchFamily="34" charset="0"/>
                        </a:rPr>
                        <a:t>5</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gridSpan="2">
                  <a:txBody>
                    <a:bodyPr/>
                    <a:lstStyle/>
                    <a:p>
                      <a:pPr algn="ctr" fontAlgn="ctr"/>
                      <a:r>
                        <a:rPr lang="en-US" sz="1800" b="0" i="0" u="none" strike="noStrike">
                          <a:solidFill>
                            <a:srgbClr val="000000"/>
                          </a:solidFill>
                          <a:effectLst/>
                          <a:latin typeface="Calibri" panose="020F0502020204030204" pitchFamily="34" charset="0"/>
                        </a:rPr>
                        <a:t>127605</a:t>
                      </a:r>
                    </a:p>
                  </a:txBody>
                  <a:tcPr marL="9525" marR="9525" marT="9525" marB="0" anchor="ctr"/>
                </a:tc>
                <a:tc hMerge="1">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tc>
                <a:tc gridSpan="2">
                  <a:txBody>
                    <a:bodyPr/>
                    <a:lstStyle/>
                    <a:p>
                      <a:pPr algn="l" fontAlgn="ctr"/>
                      <a:r>
                        <a:rPr lang="en-US" sz="1800" b="0" i="0" u="none" strike="noStrike">
                          <a:solidFill>
                            <a:srgbClr val="000000"/>
                          </a:solidFill>
                          <a:effectLst/>
                          <a:latin typeface="Calibri" panose="020F0502020204030204" pitchFamily="34" charset="0"/>
                        </a:rPr>
                        <a:t>Blanco ES </a:t>
                      </a:r>
                    </a:p>
                  </a:txBody>
                  <a:tcPr marL="9525" marR="9525" marT="9525" marB="0" anchor="ctr"/>
                </a:tc>
                <a:tc hMerge="1">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b="0" i="0" u="none" strike="noStrike" dirty="0">
                          <a:solidFill>
                            <a:srgbClr val="000000"/>
                          </a:solidFill>
                          <a:effectLst/>
                          <a:latin typeface="Calibri" panose="020F0502020204030204" pitchFamily="34" charset="0"/>
                        </a:rPr>
                        <a:t>127611</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Dumarait</a:t>
                      </a:r>
                    </a:p>
                  </a:txBody>
                  <a:tcPr marL="9525" marR="9525" marT="9525" marB="0" anchor="ctr"/>
                </a:tc>
              </a:tr>
              <a:tr h="428304">
                <a:tc>
                  <a:txBody>
                    <a:bodyPr/>
                    <a:lstStyle/>
                    <a:p>
                      <a:pPr algn="r" fontAlgn="b"/>
                      <a:r>
                        <a:rPr lang="en-US" sz="1100" b="0" i="0" u="none" strike="noStrike">
                          <a:solidFill>
                            <a:srgbClr val="000000"/>
                          </a:solidFill>
                          <a:effectLst/>
                          <a:latin typeface="Calibri" panose="020F0502020204030204" pitchFamily="34" charset="0"/>
                        </a:rPr>
                        <a:t>6</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gridSpan="2">
                  <a:txBody>
                    <a:bodyPr/>
                    <a:lstStyle/>
                    <a:p>
                      <a:pPr algn="ctr" fontAlgn="ctr"/>
                      <a:r>
                        <a:rPr lang="en-US" sz="1800" b="0" i="0" u="none" strike="noStrike">
                          <a:solidFill>
                            <a:srgbClr val="000000"/>
                          </a:solidFill>
                          <a:effectLst/>
                          <a:latin typeface="Calibri" panose="020F0502020204030204" pitchFamily="34" charset="0"/>
                        </a:rPr>
                        <a:t>127612</a:t>
                      </a:r>
                    </a:p>
                  </a:txBody>
                  <a:tcPr marL="9525" marR="9525" marT="9525" marB="0" anchor="ctr"/>
                </a:tc>
                <a:tc hMerge="1">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tc>
                <a:tc gridSpan="2">
                  <a:txBody>
                    <a:bodyPr/>
                    <a:lstStyle/>
                    <a:p>
                      <a:pPr algn="l" fontAlgn="ctr"/>
                      <a:r>
                        <a:rPr lang="en-US" sz="1800" b="0" i="0" u="none" strike="noStrike">
                          <a:solidFill>
                            <a:srgbClr val="000000"/>
                          </a:solidFill>
                          <a:effectLst/>
                          <a:latin typeface="Calibri" panose="020F0502020204030204" pitchFamily="34" charset="0"/>
                        </a:rPr>
                        <a:t>Gumpot ES </a:t>
                      </a:r>
                    </a:p>
                  </a:txBody>
                  <a:tcPr marL="9525" marR="9525" marT="9525" marB="0" anchor="ctr"/>
                </a:tc>
                <a:tc hMerge="1">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b="0" i="0" u="none" strike="noStrike" dirty="0">
                          <a:solidFill>
                            <a:srgbClr val="000000"/>
                          </a:solidFill>
                          <a:effectLst/>
                          <a:latin typeface="Calibri" panose="020F0502020204030204" pitchFamily="34" charset="0"/>
                        </a:rPr>
                        <a:t>127619</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Linabu ES</a:t>
                      </a:r>
                    </a:p>
                  </a:txBody>
                  <a:tcPr marL="9525" marR="9525" marT="9525" marB="0" anchor="ctr"/>
                </a:tc>
              </a:tr>
              <a:tr h="428304">
                <a:tc>
                  <a:txBody>
                    <a:bodyPr/>
                    <a:lstStyle/>
                    <a:p>
                      <a:pPr algn="r" fontAlgn="b"/>
                      <a:r>
                        <a:rPr lang="en-US" sz="1100" b="0" i="0" u="none" strike="noStrike">
                          <a:solidFill>
                            <a:srgbClr val="000000"/>
                          </a:solidFill>
                          <a:effectLst/>
                          <a:latin typeface="Calibri" panose="020F0502020204030204" pitchFamily="34" charset="0"/>
                        </a:rPr>
                        <a:t>7</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gridSpan="2">
                  <a:txBody>
                    <a:bodyPr/>
                    <a:lstStyle/>
                    <a:p>
                      <a:pPr algn="ctr" fontAlgn="ctr"/>
                      <a:r>
                        <a:rPr lang="en-US" sz="1800" b="0" i="0" u="none" strike="noStrike">
                          <a:solidFill>
                            <a:srgbClr val="000000"/>
                          </a:solidFill>
                          <a:effectLst/>
                          <a:latin typeface="Calibri" panose="020F0502020204030204" pitchFamily="34" charset="0"/>
                        </a:rPr>
                        <a:t>127617</a:t>
                      </a:r>
                    </a:p>
                  </a:txBody>
                  <a:tcPr marL="9525" marR="9525" marT="9525" marB="0" anchor="ctr"/>
                </a:tc>
                <a:tc hMerge="1">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tc>
                <a:tc gridSpan="2">
                  <a:txBody>
                    <a:bodyPr/>
                    <a:lstStyle/>
                    <a:p>
                      <a:pPr algn="l" fontAlgn="ctr"/>
                      <a:r>
                        <a:rPr lang="en-US" sz="1800" b="0" i="0" u="none" strike="noStrike">
                          <a:solidFill>
                            <a:srgbClr val="000000"/>
                          </a:solidFill>
                          <a:effectLst/>
                          <a:latin typeface="Calibri" panose="020F0502020204030204" pitchFamily="34" charset="0"/>
                        </a:rPr>
                        <a:t>Lantad IS </a:t>
                      </a:r>
                    </a:p>
                  </a:txBody>
                  <a:tcPr marL="9525" marR="9525" marT="9525" marB="0" anchor="ctr"/>
                </a:tc>
                <a:tc hMerge="1">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b="0" i="0" u="none" strike="noStrike" dirty="0">
                          <a:solidFill>
                            <a:srgbClr val="000000"/>
                          </a:solidFill>
                          <a:effectLst/>
                          <a:latin typeface="Calibri" panose="020F0502020204030204" pitchFamily="34" charset="0"/>
                        </a:rPr>
                        <a:t>127615</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Kibanban ES</a:t>
                      </a:r>
                    </a:p>
                  </a:txBody>
                  <a:tcPr marL="9525" marR="9525" marT="9525" marB="0" anchor="ctr"/>
                </a:tc>
              </a:tr>
              <a:tr h="428304">
                <a:tc>
                  <a:txBody>
                    <a:bodyPr/>
                    <a:lstStyle/>
                    <a:p>
                      <a:pPr algn="r" fontAlgn="b"/>
                      <a:r>
                        <a:rPr lang="en-US" sz="1100" b="0" i="0" u="none" strike="noStrike">
                          <a:solidFill>
                            <a:srgbClr val="000000"/>
                          </a:solidFill>
                          <a:effectLst/>
                          <a:latin typeface="Calibri" panose="020F0502020204030204" pitchFamily="34" charset="0"/>
                        </a:rPr>
                        <a:t>8</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gridSpan="2">
                  <a:txBody>
                    <a:bodyPr/>
                    <a:lstStyle/>
                    <a:p>
                      <a:pPr algn="ctr" fontAlgn="ctr"/>
                      <a:r>
                        <a:rPr lang="en-US" sz="1800" b="0" i="0" u="none" strike="noStrike">
                          <a:solidFill>
                            <a:srgbClr val="000000"/>
                          </a:solidFill>
                          <a:effectLst/>
                          <a:latin typeface="Calibri" panose="020F0502020204030204" pitchFamily="34" charset="0"/>
                        </a:rPr>
                        <a:t>127622</a:t>
                      </a:r>
                    </a:p>
                  </a:txBody>
                  <a:tcPr marL="9525" marR="9525" marT="9525" marB="0" anchor="ctr"/>
                </a:tc>
                <a:tc hMerge="1">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tc>
                <a:tc gridSpan="2">
                  <a:txBody>
                    <a:bodyPr/>
                    <a:lstStyle/>
                    <a:p>
                      <a:pPr algn="l" fontAlgn="ctr"/>
                      <a:r>
                        <a:rPr lang="en-US" sz="1800" b="0" i="0" u="none" strike="noStrike">
                          <a:solidFill>
                            <a:srgbClr val="000000"/>
                          </a:solidFill>
                          <a:effectLst/>
                          <a:latin typeface="Calibri" panose="020F0502020204030204" pitchFamily="34" charset="0"/>
                        </a:rPr>
                        <a:t>Napaliran ES </a:t>
                      </a:r>
                    </a:p>
                  </a:txBody>
                  <a:tcPr marL="9525" marR="9525" marT="9525" marB="0" anchor="ctr"/>
                </a:tc>
                <a:tc hMerge="1">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b="0" i="0" u="none" strike="noStrike" dirty="0">
                          <a:solidFill>
                            <a:srgbClr val="000000"/>
                          </a:solidFill>
                          <a:effectLst/>
                          <a:latin typeface="Calibri" panose="020F0502020204030204" pitchFamily="34" charset="0"/>
                        </a:rPr>
                        <a:t>127620</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Mambayaan ES</a:t>
                      </a:r>
                    </a:p>
                  </a:txBody>
                  <a:tcPr marL="9525" marR="9525" marT="9525" marB="0" anchor="ctr"/>
                </a:tc>
              </a:tr>
              <a:tr h="428304">
                <a:tc>
                  <a:txBody>
                    <a:bodyPr/>
                    <a:lstStyle/>
                    <a:p>
                      <a:pPr algn="r" fontAlgn="b"/>
                      <a:r>
                        <a:rPr lang="en-US" sz="1100" b="0" i="0" u="none" strike="noStrike">
                          <a:solidFill>
                            <a:srgbClr val="000000"/>
                          </a:solidFill>
                          <a:effectLst/>
                          <a:latin typeface="Calibri" panose="020F0502020204030204" pitchFamily="34" charset="0"/>
                        </a:rPr>
                        <a:t>9</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gridSpan="2">
                  <a:txBody>
                    <a:bodyPr/>
                    <a:lstStyle/>
                    <a:p>
                      <a:pPr algn="ctr" fontAlgn="ctr"/>
                      <a:r>
                        <a:rPr lang="en-US" sz="1800" b="0" i="0" u="none" strike="noStrike">
                          <a:solidFill>
                            <a:srgbClr val="000000"/>
                          </a:solidFill>
                          <a:effectLst/>
                          <a:latin typeface="Calibri" panose="020F0502020204030204" pitchFamily="34" charset="0"/>
                        </a:rPr>
                        <a:t>127626</a:t>
                      </a:r>
                    </a:p>
                  </a:txBody>
                  <a:tcPr marL="9525" marR="9525" marT="9525" marB="0" anchor="ctr"/>
                </a:tc>
                <a:tc hMerge="1">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tc>
                <a:tc gridSpan="2">
                  <a:txBody>
                    <a:bodyPr/>
                    <a:lstStyle/>
                    <a:p>
                      <a:pPr algn="l" fontAlgn="ctr"/>
                      <a:r>
                        <a:rPr lang="en-US" sz="1800" b="0" i="0" u="none" strike="noStrike">
                          <a:solidFill>
                            <a:srgbClr val="000000"/>
                          </a:solidFill>
                          <a:effectLst/>
                          <a:latin typeface="Calibri" panose="020F0502020204030204" pitchFamily="34" charset="0"/>
                        </a:rPr>
                        <a:t>San Francisco ES </a:t>
                      </a:r>
                    </a:p>
                  </a:txBody>
                  <a:tcPr marL="9525" marR="9525" marT="9525" marB="0" anchor="ctr"/>
                </a:tc>
                <a:tc hMerge="1">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b="0" i="0" u="none" strike="noStrike" dirty="0">
                          <a:solidFill>
                            <a:srgbClr val="000000"/>
                          </a:solidFill>
                          <a:effectLst/>
                          <a:latin typeface="Calibri" panose="020F0502020204030204" pitchFamily="34" charset="0"/>
                        </a:rPr>
                        <a:t>127607</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Calawag ES</a:t>
                      </a:r>
                    </a:p>
                  </a:txBody>
                  <a:tcPr marL="9525" marR="9525" marT="9525" marB="0" anchor="ctr"/>
                </a:tc>
              </a:tr>
              <a:tr h="428304">
                <a:tc>
                  <a:txBody>
                    <a:bodyPr/>
                    <a:lstStyle/>
                    <a:p>
                      <a:pPr algn="r" fontAlgn="b"/>
                      <a:r>
                        <a:rPr lang="en-US" sz="1100" b="0" i="0" u="none" strike="noStrike">
                          <a:solidFill>
                            <a:srgbClr val="000000"/>
                          </a:solidFill>
                          <a:effectLst/>
                          <a:latin typeface="Calibri" panose="020F0502020204030204" pitchFamily="34" charset="0"/>
                        </a:rPr>
                        <a:t>10</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gridSpan="2">
                  <a:txBody>
                    <a:bodyPr/>
                    <a:lstStyle/>
                    <a:p>
                      <a:pPr algn="ctr" fontAlgn="ctr"/>
                      <a:r>
                        <a:rPr lang="en-US" sz="1800" b="0" i="0" u="none" strike="noStrike">
                          <a:solidFill>
                            <a:srgbClr val="000000"/>
                          </a:solidFill>
                          <a:effectLst/>
                          <a:latin typeface="Calibri" panose="020F0502020204030204" pitchFamily="34" charset="0"/>
                        </a:rPr>
                        <a:t>127627</a:t>
                      </a:r>
                    </a:p>
                  </a:txBody>
                  <a:tcPr marL="9525" marR="9525" marT="9525" marB="0" anchor="ctr"/>
                </a:tc>
                <a:tc hMerge="1">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tc>
                <a:tc gridSpan="2">
                  <a:txBody>
                    <a:bodyPr/>
                    <a:lstStyle/>
                    <a:p>
                      <a:pPr algn="l" fontAlgn="ctr"/>
                      <a:r>
                        <a:rPr lang="en-US" sz="1800" b="0" i="0" u="none" strike="noStrike">
                          <a:solidFill>
                            <a:srgbClr val="000000"/>
                          </a:solidFill>
                          <a:effectLst/>
                          <a:latin typeface="Calibri" panose="020F0502020204030204" pitchFamily="34" charset="0"/>
                        </a:rPr>
                        <a:t>San Isidro ES </a:t>
                      </a:r>
                    </a:p>
                  </a:txBody>
                  <a:tcPr marL="9525" marR="9525" marT="9525" marB="0" anchor="ctr"/>
                </a:tc>
                <a:tc hMerge="1">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127614</a:t>
                      </a: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Kibalus</a:t>
                      </a:r>
                      <a:r>
                        <a:rPr lang="en-US" sz="1800" b="0" i="0" u="none" strike="noStrike" dirty="0">
                          <a:solidFill>
                            <a:srgbClr val="000000"/>
                          </a:solidFill>
                          <a:effectLst/>
                          <a:latin typeface="Calibri" panose="020F0502020204030204" pitchFamily="34" charset="0"/>
                        </a:rPr>
                        <a:t> ES</a:t>
                      </a:r>
                    </a:p>
                  </a:txBody>
                  <a:tcPr marL="9525" marR="9525" marT="9525" marB="0" anchor="ctr"/>
                </a:tc>
              </a:tr>
            </a:tbl>
          </a:graphicData>
        </a:graphic>
      </p:graphicFrame>
    </p:spTree>
    <p:extLst>
      <p:ext uri="{BB962C8B-B14F-4D97-AF65-F5344CB8AC3E}">
        <p14:creationId xmlns:p14="http://schemas.microsoft.com/office/powerpoint/2010/main" val="1023092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74130943"/>
              </p:ext>
            </p:extLst>
          </p:nvPr>
        </p:nvGraphicFramePr>
        <p:xfrm>
          <a:off x="0" y="0"/>
          <a:ext cx="9143999" cy="6858000"/>
        </p:xfrm>
        <a:graphic>
          <a:graphicData uri="http://schemas.openxmlformats.org/drawingml/2006/table">
            <a:tbl>
              <a:tblPr firstRow="1" bandRow="1">
                <a:tableStyleId>{5C22544A-7EE6-4342-B048-85BDC9FD1C3A}</a:tableStyleId>
              </a:tblPr>
              <a:tblGrid>
                <a:gridCol w="203868"/>
                <a:gridCol w="2005932"/>
                <a:gridCol w="1447800"/>
                <a:gridCol w="1905000"/>
                <a:gridCol w="1295400"/>
                <a:gridCol w="2285999"/>
              </a:tblGrid>
              <a:tr h="457200">
                <a:tc>
                  <a:txBody>
                    <a:bodyPr/>
                    <a:lstStyle/>
                    <a:p>
                      <a:pPr algn="r" fontAlgn="b"/>
                      <a:r>
                        <a:rPr lang="en-US" sz="1100" b="0" i="0" u="none" strike="noStrike" dirty="0">
                          <a:solidFill>
                            <a:srgbClr val="000000"/>
                          </a:solidFill>
                          <a:effectLst/>
                          <a:latin typeface="Calibri" panose="020F0502020204030204" pitchFamily="34" charset="0"/>
                        </a:rPr>
                        <a:t>11</a:t>
                      </a:r>
                    </a:p>
                  </a:txBody>
                  <a:tcPr marL="9525" marR="9525" marT="9525" marB="0" anchor="b"/>
                </a:tc>
                <a:tc>
                  <a:txBody>
                    <a:bodyPr/>
                    <a:lstStyle/>
                    <a:p>
                      <a:pPr algn="l" fontAlgn="ctr"/>
                      <a:r>
                        <a:rPr lang="en-US" sz="1800" b="0" i="0" u="none" strike="noStrike" dirty="0" err="1">
                          <a:solidFill>
                            <a:srgbClr val="000000"/>
                          </a:solidFill>
                          <a:effectLst/>
                          <a:latin typeface="Calibri" panose="020F0502020204030204" pitchFamily="34" charset="0"/>
                        </a:rPr>
                        <a:t>Misamis</a:t>
                      </a:r>
                      <a:r>
                        <a:rPr lang="en-US" sz="1800" b="0" i="0" u="none" strike="noStrike" dirty="0">
                          <a:solidFill>
                            <a:srgbClr val="000000"/>
                          </a:solidFill>
                          <a:effectLst/>
                          <a:latin typeface="Calibri" panose="020F0502020204030204" pitchFamily="34" charset="0"/>
                        </a:rPr>
                        <a:t>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127631</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Upper Hermano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127613</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Hermano</a:t>
                      </a:r>
                    </a:p>
                  </a:txBody>
                  <a:tcPr marL="9525" marR="9525" marT="9525" marB="0" anchor="ctr"/>
                </a:tc>
              </a:tr>
              <a:tr h="457200">
                <a:tc>
                  <a:txBody>
                    <a:bodyPr/>
                    <a:lstStyle/>
                    <a:p>
                      <a:pPr algn="r" fontAlgn="b"/>
                      <a:r>
                        <a:rPr lang="en-US" sz="1100" b="0" i="0" u="none" strike="noStrike">
                          <a:solidFill>
                            <a:srgbClr val="000000"/>
                          </a:solidFill>
                          <a:effectLst/>
                          <a:latin typeface="Calibri" panose="020F0502020204030204" pitchFamily="34" charset="0"/>
                        </a:rPr>
                        <a:t>12</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dirty="0">
                          <a:solidFill>
                            <a:srgbClr val="000000"/>
                          </a:solidFill>
                          <a:effectLst/>
                          <a:latin typeface="Calibri" panose="020F0502020204030204" pitchFamily="34" charset="0"/>
                        </a:rPr>
                        <a:t>127632</a:t>
                      </a:r>
                    </a:p>
                  </a:txBody>
                  <a:tcPr marL="9525" marR="9525" marT="9525" marB="0" anchor="ctr"/>
                </a:tc>
                <a:tc>
                  <a:txBody>
                    <a:bodyPr/>
                    <a:lstStyle/>
                    <a:p>
                      <a:pPr algn="l" fontAlgn="ctr"/>
                      <a:r>
                        <a:rPr lang="en-US" sz="1800" b="0" i="0" u="none" strike="noStrike" dirty="0">
                          <a:solidFill>
                            <a:srgbClr val="000000"/>
                          </a:solidFill>
                          <a:effectLst/>
                          <a:latin typeface="Calibri" panose="020F0502020204030204" pitchFamily="34" charset="0"/>
                        </a:rPr>
                        <a:t>Waterfall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127630</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Talusan</a:t>
                      </a:r>
                    </a:p>
                  </a:txBody>
                  <a:tcPr marL="9525" marR="9525" marT="9525" marB="0" anchor="ctr"/>
                </a:tc>
              </a:tr>
              <a:tr h="457200">
                <a:tc>
                  <a:txBody>
                    <a:bodyPr/>
                    <a:lstStyle/>
                    <a:p>
                      <a:pPr algn="r" fontAlgn="b"/>
                      <a:r>
                        <a:rPr lang="en-US" sz="1100" b="0" i="0" u="none" strike="noStrike">
                          <a:solidFill>
                            <a:srgbClr val="000000"/>
                          </a:solidFill>
                          <a:effectLst/>
                          <a:latin typeface="Calibri" panose="020F0502020204030204" pitchFamily="34" charset="0"/>
                        </a:rPr>
                        <a:t>13</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127641</a:t>
                      </a: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Gumaod</a:t>
                      </a:r>
                      <a:r>
                        <a:rPr lang="en-US" sz="1800" b="0" i="0" u="none" strike="noStrike" dirty="0">
                          <a:solidFill>
                            <a:srgbClr val="000000"/>
                          </a:solidFill>
                          <a:effectLst/>
                          <a:latin typeface="Calibri" panose="020F0502020204030204" pitchFamily="34" charset="0"/>
                        </a:rPr>
                        <a:t>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127638</a:t>
                      </a:r>
                    </a:p>
                  </a:txBody>
                  <a:tcPr marL="9525" marR="9525" marT="9525" marB="0" anchor="ctr"/>
                </a:tc>
                <a:tc>
                  <a:txBody>
                    <a:bodyPr/>
                    <a:lstStyle/>
                    <a:p>
                      <a:pPr algn="l" fontAlgn="ctr"/>
                      <a:r>
                        <a:rPr lang="en-US" sz="1800" b="0" i="0" u="none" strike="noStrike" dirty="0" err="1" smtClean="0">
                          <a:solidFill>
                            <a:srgbClr val="000000"/>
                          </a:solidFill>
                          <a:effectLst/>
                          <a:latin typeface="Calibri" panose="020F0502020204030204" pitchFamily="34" charset="0"/>
                        </a:rPr>
                        <a:t>Cabacungan</a:t>
                      </a:r>
                      <a:r>
                        <a:rPr lang="en-US" sz="1800" b="0" i="0" u="none" strike="noStrike" dirty="0" smtClean="0">
                          <a:solidFill>
                            <a:srgbClr val="000000"/>
                          </a:solidFill>
                          <a:effectLst/>
                          <a:latin typeface="Calibri" panose="020F0502020204030204" pitchFamily="34" charset="0"/>
                        </a:rPr>
                        <a:t> </a:t>
                      </a:r>
                      <a:r>
                        <a:rPr lang="en-US" sz="1800" b="0" i="0" u="none" strike="noStrike" dirty="0">
                          <a:solidFill>
                            <a:srgbClr val="000000"/>
                          </a:solidFill>
                          <a:effectLst/>
                          <a:latin typeface="Calibri" panose="020F0502020204030204" pitchFamily="34" charset="0"/>
                        </a:rPr>
                        <a:t>ES</a:t>
                      </a:r>
                    </a:p>
                  </a:txBody>
                  <a:tcPr marL="9525" marR="9525" marT="9525" marB="0" anchor="ctr"/>
                </a:tc>
              </a:tr>
              <a:tr h="457200">
                <a:tc>
                  <a:txBody>
                    <a:bodyPr/>
                    <a:lstStyle/>
                    <a:p>
                      <a:pPr algn="r" fontAlgn="b"/>
                      <a:r>
                        <a:rPr lang="en-US" sz="1100" b="0" i="0" u="none" strike="noStrike">
                          <a:solidFill>
                            <a:srgbClr val="000000"/>
                          </a:solidFill>
                          <a:effectLst/>
                          <a:latin typeface="Calibri" panose="020F0502020204030204" pitchFamily="34" charset="0"/>
                        </a:rPr>
                        <a:t>14</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127643</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Impadiding ES </a:t>
                      </a:r>
                    </a:p>
                  </a:txBody>
                  <a:tcPr marL="9525" marR="9525" marT="9525" marB="0" anchor="ctr"/>
                </a:tc>
                <a:tc>
                  <a:txBody>
                    <a:bodyPr/>
                    <a:lstStyle/>
                    <a:p>
                      <a:pPr algn="ctr" fontAlgn="ctr"/>
                      <a:r>
                        <a:rPr lang="en-US" sz="1800" b="0" i="0" u="none" strike="noStrike" dirty="0">
                          <a:solidFill>
                            <a:srgbClr val="000000"/>
                          </a:solidFill>
                          <a:effectLst/>
                          <a:latin typeface="Calibri" panose="020F0502020204030204" pitchFamily="34" charset="0"/>
                        </a:rPr>
                        <a:t>127652</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Malunsagay ES</a:t>
                      </a:r>
                    </a:p>
                  </a:txBody>
                  <a:tcPr marL="9525" marR="9525" marT="9525" marB="0" anchor="ctr"/>
                </a:tc>
              </a:tr>
              <a:tr h="457200">
                <a:tc>
                  <a:txBody>
                    <a:bodyPr/>
                    <a:lstStyle/>
                    <a:p>
                      <a:pPr algn="r" fontAlgn="b"/>
                      <a:r>
                        <a:rPr lang="en-US" sz="1100" b="0" i="0" u="none" strike="noStrike">
                          <a:solidFill>
                            <a:srgbClr val="000000"/>
                          </a:solidFill>
                          <a:effectLst/>
                          <a:latin typeface="Calibri" panose="020F0502020204030204" pitchFamily="34" charset="0"/>
                        </a:rPr>
                        <a:t>15</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127665</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Tamboboan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127658</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Panampawan ES</a:t>
                      </a:r>
                    </a:p>
                  </a:txBody>
                  <a:tcPr marL="9525" marR="9525" marT="9525" marB="0" anchor="ctr"/>
                </a:tc>
              </a:tr>
              <a:tr h="457200">
                <a:tc>
                  <a:txBody>
                    <a:bodyPr/>
                    <a:lstStyle/>
                    <a:p>
                      <a:pPr algn="r" fontAlgn="b"/>
                      <a:r>
                        <a:rPr lang="en-US" sz="1100" b="0" i="0" u="none" strike="noStrike">
                          <a:solidFill>
                            <a:srgbClr val="000000"/>
                          </a:solidFill>
                          <a:effectLst/>
                          <a:latin typeface="Calibri" panose="020F0502020204030204" pitchFamily="34" charset="0"/>
                        </a:rPr>
                        <a:t>16</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127682</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Aluna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127697</a:t>
                      </a: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Tawantawan</a:t>
                      </a:r>
                      <a:r>
                        <a:rPr lang="en-US" sz="1800" b="0" i="0" u="none" strike="noStrike" dirty="0">
                          <a:solidFill>
                            <a:srgbClr val="000000"/>
                          </a:solidFill>
                          <a:effectLst/>
                          <a:latin typeface="Calibri" panose="020F0502020204030204" pitchFamily="34" charset="0"/>
                        </a:rPr>
                        <a:t> ES</a:t>
                      </a:r>
                    </a:p>
                  </a:txBody>
                  <a:tcPr marL="9525" marR="9525" marT="9525" marB="0" anchor="ctr"/>
                </a:tc>
              </a:tr>
              <a:tr h="457200">
                <a:tc>
                  <a:txBody>
                    <a:bodyPr/>
                    <a:lstStyle/>
                    <a:p>
                      <a:pPr algn="r" fontAlgn="b"/>
                      <a:r>
                        <a:rPr lang="en-US" sz="1100" b="0" i="0" u="none" strike="noStrike">
                          <a:solidFill>
                            <a:srgbClr val="000000"/>
                          </a:solidFill>
                          <a:effectLst/>
                          <a:latin typeface="Calibri" panose="020F0502020204030204" pitchFamily="34" charset="0"/>
                        </a:rPr>
                        <a:t>17</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127684</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Casilihon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127693</a:t>
                      </a: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Pontacon</a:t>
                      </a:r>
                      <a:r>
                        <a:rPr lang="en-US" sz="1800" b="0" i="0" u="none" strike="noStrike" dirty="0">
                          <a:solidFill>
                            <a:srgbClr val="000000"/>
                          </a:solidFill>
                          <a:effectLst/>
                          <a:latin typeface="Calibri" panose="020F0502020204030204" pitchFamily="34" charset="0"/>
                        </a:rPr>
                        <a:t> ES</a:t>
                      </a:r>
                    </a:p>
                  </a:txBody>
                  <a:tcPr marL="9525" marR="9525" marT="9525" marB="0" anchor="ctr"/>
                </a:tc>
              </a:tr>
              <a:tr h="457200">
                <a:tc>
                  <a:txBody>
                    <a:bodyPr/>
                    <a:lstStyle/>
                    <a:p>
                      <a:pPr algn="r" fontAlgn="b"/>
                      <a:r>
                        <a:rPr lang="en-US" sz="1100" b="0" i="0" u="none" strike="noStrike">
                          <a:solidFill>
                            <a:srgbClr val="000000"/>
                          </a:solidFill>
                          <a:effectLst/>
                          <a:latin typeface="Calibri" panose="020F0502020204030204" pitchFamily="34" charset="0"/>
                        </a:rPr>
                        <a:t>18</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127687</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Jampason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127690</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Kanitoan ES</a:t>
                      </a:r>
                    </a:p>
                  </a:txBody>
                  <a:tcPr marL="9525" marR="9525" marT="9525" marB="0" anchor="ctr"/>
                </a:tc>
              </a:tr>
              <a:tr h="457200">
                <a:tc>
                  <a:txBody>
                    <a:bodyPr/>
                    <a:lstStyle/>
                    <a:p>
                      <a:pPr algn="r" fontAlgn="b"/>
                      <a:r>
                        <a:rPr lang="en-US" sz="1100" b="0" i="0" u="none" strike="noStrike">
                          <a:solidFill>
                            <a:srgbClr val="000000"/>
                          </a:solidFill>
                          <a:effectLst/>
                          <a:latin typeface="Calibri" panose="020F0502020204030204" pitchFamily="34" charset="0"/>
                        </a:rPr>
                        <a:t>19</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127689</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Kamelon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127688</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Kalacapan ES</a:t>
                      </a:r>
                    </a:p>
                  </a:txBody>
                  <a:tcPr marL="9525" marR="9525" marT="9525" marB="0" anchor="ctr"/>
                </a:tc>
              </a:tr>
              <a:tr h="457200">
                <a:tc>
                  <a:txBody>
                    <a:bodyPr/>
                    <a:lstStyle/>
                    <a:p>
                      <a:pPr algn="r" fontAlgn="b"/>
                      <a:r>
                        <a:rPr lang="en-US" sz="1100" b="0" i="0" u="none" strike="noStrike">
                          <a:solidFill>
                            <a:srgbClr val="000000"/>
                          </a:solidFill>
                          <a:effectLst/>
                          <a:latin typeface="Calibri" panose="020F0502020204030204" pitchFamily="34" charset="0"/>
                        </a:rPr>
                        <a:t>20</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127698</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Tubigan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127683</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Andales ES</a:t>
                      </a:r>
                    </a:p>
                  </a:txBody>
                  <a:tcPr marL="9525" marR="9525" marT="9525" marB="0" anchor="ctr"/>
                </a:tc>
              </a:tr>
              <a:tr h="457200">
                <a:tc>
                  <a:txBody>
                    <a:bodyPr/>
                    <a:lstStyle/>
                    <a:p>
                      <a:pPr algn="r" fontAlgn="b"/>
                      <a:r>
                        <a:rPr lang="en-US" sz="1100" b="0" i="0" u="none" strike="noStrike">
                          <a:solidFill>
                            <a:srgbClr val="000000"/>
                          </a:solidFill>
                          <a:effectLst/>
                          <a:latin typeface="Calibri" panose="020F0502020204030204" pitchFamily="34" charset="0"/>
                        </a:rPr>
                        <a:t>21</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127704</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Jampason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127703</a:t>
                      </a:r>
                    </a:p>
                  </a:txBody>
                  <a:tcPr marL="9525" marR="9525" marT="9525" marB="0" anchor="ctr"/>
                </a:tc>
                <a:tc>
                  <a:txBody>
                    <a:bodyPr/>
                    <a:lstStyle/>
                    <a:p>
                      <a:pPr algn="l" fontAlgn="ctr"/>
                      <a:r>
                        <a:rPr lang="en-US" sz="1800" b="0" i="0" u="none" strike="noStrike" dirty="0">
                          <a:solidFill>
                            <a:srgbClr val="000000"/>
                          </a:solidFill>
                          <a:effectLst/>
                          <a:latin typeface="Calibri" panose="020F0502020204030204" pitchFamily="34" charset="0"/>
                        </a:rPr>
                        <a:t>Ignacio S. Cruz ES</a:t>
                      </a:r>
                    </a:p>
                  </a:txBody>
                  <a:tcPr marL="9525" marR="9525" marT="9525" marB="0" anchor="ctr"/>
                </a:tc>
              </a:tr>
              <a:tr h="457200">
                <a:tc>
                  <a:txBody>
                    <a:bodyPr/>
                    <a:lstStyle/>
                    <a:p>
                      <a:pPr algn="r" fontAlgn="b"/>
                      <a:r>
                        <a:rPr lang="en-US" sz="1100" b="0" i="0" u="none" strike="noStrike">
                          <a:solidFill>
                            <a:srgbClr val="000000"/>
                          </a:solidFill>
                          <a:effectLst/>
                          <a:latin typeface="Calibri" panose="020F0502020204030204" pitchFamily="34" charset="0"/>
                        </a:rPr>
                        <a:t>22</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127707</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Kimaya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127708</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Luz Banzon ES</a:t>
                      </a:r>
                    </a:p>
                  </a:txBody>
                  <a:tcPr marL="9525" marR="9525" marT="9525" marB="0" anchor="ctr"/>
                </a:tc>
              </a:tr>
              <a:tr h="457200">
                <a:tc>
                  <a:txBody>
                    <a:bodyPr/>
                    <a:lstStyle/>
                    <a:p>
                      <a:pPr algn="r" fontAlgn="b"/>
                      <a:r>
                        <a:rPr lang="en-US" sz="1100" b="0" i="0" u="none" strike="noStrike">
                          <a:solidFill>
                            <a:srgbClr val="000000"/>
                          </a:solidFill>
                          <a:effectLst/>
                          <a:latin typeface="Calibri" panose="020F0502020204030204" pitchFamily="34" charset="0"/>
                        </a:rPr>
                        <a:t>23</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127710</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San Antonio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127700</a:t>
                      </a: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Bobontugan</a:t>
                      </a:r>
                      <a:r>
                        <a:rPr lang="en-US" sz="1800" b="0" i="0" u="none" strike="noStrike" dirty="0">
                          <a:solidFill>
                            <a:srgbClr val="000000"/>
                          </a:solidFill>
                          <a:effectLst/>
                          <a:latin typeface="Calibri" panose="020F0502020204030204" pitchFamily="34" charset="0"/>
                        </a:rPr>
                        <a:t> ES</a:t>
                      </a:r>
                    </a:p>
                  </a:txBody>
                  <a:tcPr marL="9525" marR="9525" marT="9525" marB="0" anchor="ctr"/>
                </a:tc>
              </a:tr>
              <a:tr h="457200">
                <a:tc>
                  <a:txBody>
                    <a:bodyPr/>
                    <a:lstStyle/>
                    <a:p>
                      <a:pPr algn="r" fontAlgn="b"/>
                      <a:r>
                        <a:rPr lang="en-US" sz="1100" b="0" i="0" u="none" strike="noStrike">
                          <a:solidFill>
                            <a:srgbClr val="000000"/>
                          </a:solidFill>
                          <a:effectLst/>
                          <a:latin typeface="Calibri" panose="020F0502020204030204" pitchFamily="34" charset="0"/>
                        </a:rPr>
                        <a:t>24</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127712</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San Nicolas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127711</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San Isidro ES (Jasaan)</a:t>
                      </a:r>
                    </a:p>
                  </a:txBody>
                  <a:tcPr marL="9525" marR="9525" marT="9525" marB="0" anchor="ctr"/>
                </a:tc>
              </a:tr>
              <a:tr h="457200">
                <a:tc>
                  <a:txBody>
                    <a:bodyPr/>
                    <a:lstStyle/>
                    <a:p>
                      <a:pPr algn="r" fontAlgn="b"/>
                      <a:r>
                        <a:rPr lang="en-US" sz="1100" b="0" i="0" u="none" strike="noStrike">
                          <a:solidFill>
                            <a:srgbClr val="000000"/>
                          </a:solidFill>
                          <a:effectLst/>
                          <a:latin typeface="Calibri" panose="020F0502020204030204" pitchFamily="34" charset="0"/>
                        </a:rPr>
                        <a:t>25</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127714</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Alicomohan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127727</a:t>
                      </a: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Kiraging</a:t>
                      </a:r>
                      <a:r>
                        <a:rPr lang="en-US" sz="1800" b="0" i="0" u="none" strike="noStrike" dirty="0">
                          <a:solidFill>
                            <a:srgbClr val="000000"/>
                          </a:solidFill>
                          <a:effectLst/>
                          <a:latin typeface="Calibri" panose="020F0502020204030204" pitchFamily="34" charset="0"/>
                        </a:rPr>
                        <a:t> PS</a:t>
                      </a:r>
                    </a:p>
                  </a:txBody>
                  <a:tcPr marL="9525" marR="9525" marT="9525" marB="0" anchor="ctr"/>
                </a:tc>
              </a:tr>
            </a:tbl>
          </a:graphicData>
        </a:graphic>
      </p:graphicFrame>
    </p:spTree>
    <p:extLst>
      <p:ext uri="{BB962C8B-B14F-4D97-AF65-F5344CB8AC3E}">
        <p14:creationId xmlns:p14="http://schemas.microsoft.com/office/powerpoint/2010/main" val="7133432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49158458"/>
              </p:ext>
            </p:extLst>
          </p:nvPr>
        </p:nvGraphicFramePr>
        <p:xfrm>
          <a:off x="0" y="0"/>
          <a:ext cx="9143999" cy="6958965"/>
        </p:xfrm>
        <a:graphic>
          <a:graphicData uri="http://schemas.openxmlformats.org/drawingml/2006/table">
            <a:tbl>
              <a:tblPr firstRow="1" bandRow="1">
                <a:tableStyleId>{5C22544A-7EE6-4342-B048-85BDC9FD1C3A}</a:tableStyleId>
              </a:tblPr>
              <a:tblGrid>
                <a:gridCol w="457200"/>
                <a:gridCol w="1828800"/>
                <a:gridCol w="1295400"/>
                <a:gridCol w="1371600"/>
                <a:gridCol w="1524000"/>
                <a:gridCol w="2666999"/>
              </a:tblGrid>
              <a:tr h="457200">
                <a:tc>
                  <a:txBody>
                    <a:bodyPr/>
                    <a:lstStyle/>
                    <a:p>
                      <a:pPr algn="r" fontAlgn="b"/>
                      <a:r>
                        <a:rPr lang="en-US" sz="1800" b="0" i="0" u="none" strike="noStrike" dirty="0">
                          <a:solidFill>
                            <a:srgbClr val="000000"/>
                          </a:solidFill>
                          <a:effectLst/>
                          <a:latin typeface="Calibri" panose="020F0502020204030204" pitchFamily="34" charset="0"/>
                        </a:rPr>
                        <a:t>26</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127718</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Bolisong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127721</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Campo ES</a:t>
                      </a:r>
                    </a:p>
                  </a:txBody>
                  <a:tcPr marL="9525" marR="9525" marT="9525" marB="0" anchor="ctr"/>
                </a:tc>
              </a:tr>
              <a:tr h="457200">
                <a:tc>
                  <a:txBody>
                    <a:bodyPr/>
                    <a:lstStyle/>
                    <a:p>
                      <a:pPr algn="r" fontAlgn="b"/>
                      <a:r>
                        <a:rPr lang="en-US" sz="1800" b="0" i="0" u="none" strike="noStrike">
                          <a:solidFill>
                            <a:srgbClr val="000000"/>
                          </a:solidFill>
                          <a:effectLst/>
                          <a:latin typeface="Calibri" panose="020F0502020204030204" pitchFamily="34" charset="0"/>
                        </a:rPr>
                        <a:t>27</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127723</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Esperanza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127719</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Buko ES</a:t>
                      </a:r>
                    </a:p>
                  </a:txBody>
                  <a:tcPr marL="9525" marR="9525" marT="9525" marB="0" anchor="ctr"/>
                </a:tc>
              </a:tr>
              <a:tr h="457200">
                <a:tc>
                  <a:txBody>
                    <a:bodyPr/>
                    <a:lstStyle/>
                    <a:p>
                      <a:pPr algn="r" fontAlgn="b"/>
                      <a:r>
                        <a:rPr lang="en-US" sz="1800" b="0" i="0" u="none" strike="noStrike">
                          <a:solidFill>
                            <a:srgbClr val="000000"/>
                          </a:solidFill>
                          <a:effectLst/>
                          <a:latin typeface="Calibri" panose="020F0502020204030204" pitchFamily="34" charset="0"/>
                        </a:rPr>
                        <a:t>28</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127724</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Kaulayanan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127725</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Kidampas IS</a:t>
                      </a:r>
                    </a:p>
                  </a:txBody>
                  <a:tcPr marL="9525" marR="9525" marT="9525" marB="0" anchor="ctr"/>
                </a:tc>
              </a:tr>
              <a:tr h="457200">
                <a:tc>
                  <a:txBody>
                    <a:bodyPr/>
                    <a:lstStyle/>
                    <a:p>
                      <a:pPr algn="r" fontAlgn="b"/>
                      <a:r>
                        <a:rPr lang="en-US" sz="1800" b="0" i="0" u="none" strike="noStrike">
                          <a:solidFill>
                            <a:srgbClr val="000000"/>
                          </a:solidFill>
                          <a:effectLst/>
                          <a:latin typeface="Calibri" panose="020F0502020204030204" pitchFamily="34" charset="0"/>
                        </a:rPr>
                        <a:t>29</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127726</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Kinoguitan CS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127720</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Calubo IS</a:t>
                      </a:r>
                    </a:p>
                  </a:txBody>
                  <a:tcPr marL="9525" marR="9525" marT="9525" marB="0" anchor="ctr"/>
                </a:tc>
              </a:tr>
              <a:tr h="457200">
                <a:tc>
                  <a:txBody>
                    <a:bodyPr/>
                    <a:lstStyle/>
                    <a:p>
                      <a:pPr algn="r" fontAlgn="ctr"/>
                      <a:r>
                        <a:rPr lang="en-US" sz="1800" b="0" i="0" u="none" strike="noStrike">
                          <a:solidFill>
                            <a:srgbClr val="000000"/>
                          </a:solidFill>
                          <a:effectLst/>
                          <a:latin typeface="Calibri" panose="020F0502020204030204" pitchFamily="34" charset="0"/>
                        </a:rPr>
                        <a:t>30</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127745</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Kamansi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127746</a:t>
                      </a:r>
                    </a:p>
                  </a:txBody>
                  <a:tcPr marL="9525" marR="9525" marT="9525" marB="0" anchor="ctr"/>
                </a:tc>
                <a:tc>
                  <a:txBody>
                    <a:bodyPr/>
                    <a:lstStyle/>
                    <a:p>
                      <a:pPr algn="l" fontAlgn="ctr"/>
                      <a:r>
                        <a:rPr lang="en-US" sz="1800" b="0" i="0" u="none" strike="noStrike" dirty="0" err="1" smtClean="0">
                          <a:solidFill>
                            <a:srgbClr val="000000"/>
                          </a:solidFill>
                          <a:effectLst/>
                          <a:latin typeface="Calibri" panose="020F0502020204030204" pitchFamily="34" charset="0"/>
                        </a:rPr>
                        <a:t>Kibanban</a:t>
                      </a:r>
                      <a:r>
                        <a:rPr lang="en-US" sz="1800" b="0" i="0" u="none" strike="noStrike" baseline="0" dirty="0" smtClean="0">
                          <a:solidFill>
                            <a:srgbClr val="000000"/>
                          </a:solidFill>
                          <a:effectLst/>
                          <a:latin typeface="Calibri" panose="020F0502020204030204" pitchFamily="34" charset="0"/>
                        </a:rPr>
                        <a:t> ES</a:t>
                      </a:r>
                      <a:endParaRPr lang="en-US" sz="1800" b="0" i="0" u="none" strike="noStrike" dirty="0">
                        <a:solidFill>
                          <a:srgbClr val="000000"/>
                        </a:solidFill>
                        <a:effectLst/>
                        <a:latin typeface="Calibri" panose="020F0502020204030204" pitchFamily="34" charset="0"/>
                      </a:endParaRPr>
                    </a:p>
                  </a:txBody>
                  <a:tcPr marL="9525" marR="9525" marT="9525" marB="0" anchor="ctr"/>
                </a:tc>
              </a:tr>
              <a:tr h="457200">
                <a:tc>
                  <a:txBody>
                    <a:bodyPr/>
                    <a:lstStyle/>
                    <a:p>
                      <a:pPr algn="r" fontAlgn="b"/>
                      <a:r>
                        <a:rPr lang="en-US" sz="1800" b="0" i="0" u="none" strike="noStrike">
                          <a:solidFill>
                            <a:srgbClr val="000000"/>
                          </a:solidFill>
                          <a:effectLst/>
                          <a:latin typeface="Calibri" panose="020F0502020204030204" pitchFamily="34" charset="0"/>
                        </a:rPr>
                        <a:t>31</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127749</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Manaol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127748</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Lumbo ES</a:t>
                      </a:r>
                    </a:p>
                  </a:txBody>
                  <a:tcPr marL="9525" marR="9525" marT="9525" marB="0" anchor="ctr"/>
                </a:tc>
              </a:tr>
              <a:tr h="457200">
                <a:tc>
                  <a:txBody>
                    <a:bodyPr/>
                    <a:lstStyle/>
                    <a:p>
                      <a:pPr algn="r" fontAlgn="b"/>
                      <a:r>
                        <a:rPr lang="en-US" sz="1800" b="0" i="0" u="none" strike="noStrike">
                          <a:solidFill>
                            <a:srgbClr val="000000"/>
                          </a:solidFill>
                          <a:effectLst/>
                          <a:latin typeface="Calibri" panose="020F0502020204030204" pitchFamily="34" charset="0"/>
                        </a:rPr>
                        <a:t>32</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127751</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Umagos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127741</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C. Gadrinab ES</a:t>
                      </a:r>
                    </a:p>
                  </a:txBody>
                  <a:tcPr marL="9525" marR="9525" marT="9525" marB="0" anchor="ctr"/>
                </a:tc>
              </a:tr>
              <a:tr h="457200">
                <a:tc>
                  <a:txBody>
                    <a:bodyPr/>
                    <a:lstStyle/>
                    <a:p>
                      <a:pPr algn="r" fontAlgn="b"/>
                      <a:r>
                        <a:rPr lang="en-US" sz="1800" b="0" i="0" u="none" strike="noStrike">
                          <a:solidFill>
                            <a:srgbClr val="000000"/>
                          </a:solidFill>
                          <a:effectLst/>
                          <a:latin typeface="Calibri" panose="020F0502020204030204" pitchFamily="34" charset="0"/>
                        </a:rPr>
                        <a:t>33</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127757</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Gimaylan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127755</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Dulong ES</a:t>
                      </a:r>
                    </a:p>
                  </a:txBody>
                  <a:tcPr marL="9525" marR="9525" marT="9525" marB="0" anchor="ctr"/>
                </a:tc>
              </a:tr>
              <a:tr h="457200">
                <a:tc>
                  <a:txBody>
                    <a:bodyPr/>
                    <a:lstStyle/>
                    <a:p>
                      <a:pPr algn="r" fontAlgn="ctr"/>
                      <a:r>
                        <a:rPr lang="en-US" sz="1800" b="0" i="0" u="none" strike="noStrike">
                          <a:solidFill>
                            <a:srgbClr val="000000"/>
                          </a:solidFill>
                          <a:effectLst/>
                          <a:latin typeface="Calibri" panose="020F0502020204030204" pitchFamily="34" charset="0"/>
                        </a:rPr>
                        <a:t>34</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127762</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Matangad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127759</a:t>
                      </a:r>
                    </a:p>
                  </a:txBody>
                  <a:tcPr marL="9525" marR="9525" marT="9525" marB="0" anchor="ctr"/>
                </a:tc>
                <a:tc>
                  <a:txBody>
                    <a:bodyPr/>
                    <a:lstStyle/>
                    <a:p>
                      <a:pPr algn="l" fontAlgn="ctr"/>
                      <a:r>
                        <a:rPr lang="pt-BR" sz="1800" b="0" i="0" u="none" strike="noStrike">
                          <a:solidFill>
                            <a:srgbClr val="000000"/>
                          </a:solidFill>
                          <a:effectLst/>
                          <a:latin typeface="Calibri" panose="020F0502020204030204" pitchFamily="34" charset="0"/>
                        </a:rPr>
                        <a:t>Natalio L. Bongcas Sr. Memorial ES</a:t>
                      </a:r>
                    </a:p>
                  </a:txBody>
                  <a:tcPr marL="9525" marR="9525" marT="9525" marB="0" anchor="ctr"/>
                </a:tc>
              </a:tr>
              <a:tr h="457200">
                <a:tc>
                  <a:txBody>
                    <a:bodyPr/>
                    <a:lstStyle/>
                    <a:p>
                      <a:pPr algn="r" fontAlgn="b"/>
                      <a:r>
                        <a:rPr lang="en-US" sz="1800" b="0" i="0" u="none" strike="noStrike">
                          <a:solidFill>
                            <a:srgbClr val="000000"/>
                          </a:solidFill>
                          <a:effectLst/>
                          <a:latin typeface="Calibri" panose="020F0502020204030204" pitchFamily="34" charset="0"/>
                        </a:rPr>
                        <a:t>35</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127764</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Quezon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127769</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Ulab ES</a:t>
                      </a:r>
                    </a:p>
                  </a:txBody>
                  <a:tcPr marL="9525" marR="9525" marT="9525" marB="0" anchor="ctr"/>
                </a:tc>
              </a:tr>
              <a:tr h="457200">
                <a:tc>
                  <a:txBody>
                    <a:bodyPr/>
                    <a:lstStyle/>
                    <a:p>
                      <a:pPr algn="r" fontAlgn="b"/>
                      <a:r>
                        <a:rPr lang="en-US" sz="1800" b="0" i="0" u="none" strike="noStrike">
                          <a:solidFill>
                            <a:srgbClr val="000000"/>
                          </a:solidFill>
                          <a:effectLst/>
                          <a:latin typeface="Calibri" panose="020F0502020204030204" pitchFamily="34" charset="0"/>
                        </a:rPr>
                        <a:t>36</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127765</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Retablo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127761</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Lubluban ES</a:t>
                      </a:r>
                    </a:p>
                  </a:txBody>
                  <a:tcPr marL="9525" marR="9525" marT="9525" marB="0" anchor="ctr"/>
                </a:tc>
              </a:tr>
              <a:tr h="457200">
                <a:tc>
                  <a:txBody>
                    <a:bodyPr/>
                    <a:lstStyle/>
                    <a:p>
                      <a:pPr algn="r" fontAlgn="b"/>
                      <a:r>
                        <a:rPr lang="en-US" sz="1800" b="0" i="0" u="none" strike="noStrike">
                          <a:solidFill>
                            <a:srgbClr val="000000"/>
                          </a:solidFill>
                          <a:effectLst/>
                          <a:latin typeface="Calibri" panose="020F0502020204030204" pitchFamily="34" charset="0"/>
                        </a:rPr>
                        <a:t>37</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127768</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Taytayan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127753</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C.P. Garcia ES</a:t>
                      </a:r>
                    </a:p>
                  </a:txBody>
                  <a:tcPr marL="9525" marR="9525" marT="9525" marB="0" anchor="ctr"/>
                </a:tc>
              </a:tr>
              <a:tr h="457200">
                <a:tc>
                  <a:txBody>
                    <a:bodyPr/>
                    <a:lstStyle/>
                    <a:p>
                      <a:pPr algn="r" fontAlgn="b"/>
                      <a:r>
                        <a:rPr lang="en-US" sz="1800" b="0" i="0" u="none" strike="noStrike">
                          <a:solidFill>
                            <a:srgbClr val="000000"/>
                          </a:solidFill>
                          <a:effectLst/>
                          <a:latin typeface="Calibri" panose="020F0502020204030204" pitchFamily="34" charset="0"/>
                        </a:rPr>
                        <a:t>38</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127852</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Bunal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127850</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Alipuaton IS</a:t>
                      </a:r>
                    </a:p>
                  </a:txBody>
                  <a:tcPr marL="9525" marR="9525" marT="9525" marB="0" anchor="ctr"/>
                </a:tc>
              </a:tr>
              <a:tr h="457200">
                <a:tc>
                  <a:txBody>
                    <a:bodyPr/>
                    <a:lstStyle/>
                    <a:p>
                      <a:pPr algn="r" fontAlgn="b"/>
                      <a:r>
                        <a:rPr lang="en-US" sz="1800" b="0" i="0" u="none" strike="noStrike">
                          <a:solidFill>
                            <a:srgbClr val="000000"/>
                          </a:solidFill>
                          <a:effectLst/>
                          <a:latin typeface="Calibri" panose="020F0502020204030204" pitchFamily="34" charset="0"/>
                        </a:rPr>
                        <a:t>39</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127856</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Looc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127854</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Ili-Ilihon ES</a:t>
                      </a:r>
                    </a:p>
                  </a:txBody>
                  <a:tcPr marL="9525" marR="9525" marT="9525" marB="0" anchor="ctr"/>
                </a:tc>
              </a:tr>
              <a:tr h="457200">
                <a:tc>
                  <a:txBody>
                    <a:bodyPr/>
                    <a:lstStyle/>
                    <a:p>
                      <a:pPr algn="r" fontAlgn="b"/>
                      <a:r>
                        <a:rPr lang="en-US" sz="1800" b="0" i="0" u="none" strike="noStrike">
                          <a:solidFill>
                            <a:srgbClr val="000000"/>
                          </a:solidFill>
                          <a:effectLst/>
                          <a:latin typeface="Calibri" panose="020F0502020204030204" pitchFamily="34" charset="0"/>
                        </a:rPr>
                        <a:t>40</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127863</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Tinagaan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127861</a:t>
                      </a: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Salay</a:t>
                      </a:r>
                      <a:r>
                        <a:rPr lang="en-US" sz="1800" b="0" i="0" u="none" strike="noStrike" dirty="0">
                          <a:solidFill>
                            <a:srgbClr val="000000"/>
                          </a:solidFill>
                          <a:effectLst/>
                          <a:latin typeface="Calibri" panose="020F0502020204030204" pitchFamily="34" charset="0"/>
                        </a:rPr>
                        <a:t> River ES</a:t>
                      </a:r>
                    </a:p>
                  </a:txBody>
                  <a:tcPr marL="9525" marR="9525" marT="9525" marB="0" anchor="ctr"/>
                </a:tc>
              </a:tr>
            </a:tbl>
          </a:graphicData>
        </a:graphic>
      </p:graphicFrame>
    </p:spTree>
    <p:extLst>
      <p:ext uri="{BB962C8B-B14F-4D97-AF65-F5344CB8AC3E}">
        <p14:creationId xmlns:p14="http://schemas.microsoft.com/office/powerpoint/2010/main" val="37671087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30304923"/>
              </p:ext>
            </p:extLst>
          </p:nvPr>
        </p:nvGraphicFramePr>
        <p:xfrm>
          <a:off x="0" y="-21615"/>
          <a:ext cx="9144000" cy="6879609"/>
        </p:xfrm>
        <a:graphic>
          <a:graphicData uri="http://schemas.openxmlformats.org/drawingml/2006/table">
            <a:tbl>
              <a:tblPr firstRow="1" bandRow="1">
                <a:tableStyleId>{5C22544A-7EE6-4342-B048-85BDC9FD1C3A}</a:tableStyleId>
              </a:tblPr>
              <a:tblGrid>
                <a:gridCol w="544669"/>
                <a:gridCol w="1906340"/>
                <a:gridCol w="1358991"/>
                <a:gridCol w="1600200"/>
                <a:gridCol w="1676400"/>
                <a:gridCol w="2057400"/>
              </a:tblGrid>
              <a:tr h="422734">
                <a:tc>
                  <a:txBody>
                    <a:bodyPr/>
                    <a:lstStyle/>
                    <a:p>
                      <a:pPr algn="ctr" fontAlgn="b"/>
                      <a:r>
                        <a:rPr lang="en-US" sz="1800" b="0" i="0" u="none" strike="noStrike" dirty="0">
                          <a:solidFill>
                            <a:srgbClr val="000000"/>
                          </a:solidFill>
                          <a:effectLst/>
                          <a:latin typeface="Calibri" panose="020F0502020204030204" pitchFamily="34" charset="0"/>
                        </a:rPr>
                        <a:t>41</a:t>
                      </a:r>
                    </a:p>
                  </a:txBody>
                  <a:tcPr marL="9525" marR="9525" marT="9525" marB="0" anchor="b"/>
                </a:tc>
                <a:tc>
                  <a:txBody>
                    <a:bodyPr/>
                    <a:lstStyle/>
                    <a:p>
                      <a:pPr algn="l" fontAlgn="ctr"/>
                      <a:r>
                        <a:rPr lang="en-US" sz="1800" b="0" i="0" u="none" strike="noStrike" dirty="0" err="1">
                          <a:solidFill>
                            <a:srgbClr val="000000"/>
                          </a:solidFill>
                          <a:effectLst/>
                          <a:latin typeface="Calibri" panose="020F0502020204030204" pitchFamily="34" charset="0"/>
                        </a:rPr>
                        <a:t>Misamis</a:t>
                      </a:r>
                      <a:r>
                        <a:rPr lang="en-US" sz="1800" b="0" i="0" u="none" strike="noStrike" dirty="0">
                          <a:solidFill>
                            <a:srgbClr val="000000"/>
                          </a:solidFill>
                          <a:effectLst/>
                          <a:latin typeface="Calibri" panose="020F0502020204030204" pitchFamily="34" charset="0"/>
                        </a:rPr>
                        <a:t>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127873</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Tagoloan CS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127865</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Baluarte ES</a:t>
                      </a:r>
                    </a:p>
                  </a:txBody>
                  <a:tcPr marL="9525" marR="9525" marT="9525" marB="0" anchor="ctr"/>
                </a:tc>
              </a:tr>
              <a:tr h="422734">
                <a:tc>
                  <a:txBody>
                    <a:bodyPr/>
                    <a:lstStyle/>
                    <a:p>
                      <a:pPr algn="ctr" fontAlgn="b"/>
                      <a:r>
                        <a:rPr lang="en-US" sz="1800" b="0" i="0" u="none" strike="noStrike" dirty="0">
                          <a:solidFill>
                            <a:srgbClr val="000000"/>
                          </a:solidFill>
                          <a:effectLst/>
                          <a:latin typeface="Calibri" panose="020F0502020204030204" pitchFamily="34" charset="0"/>
                        </a:rPr>
                        <a:t>42</a:t>
                      </a:r>
                    </a:p>
                  </a:txBody>
                  <a:tcPr marL="9525" marR="9525" marT="9525" marB="0" anchor="b"/>
                </a:tc>
                <a:tc>
                  <a:txBody>
                    <a:bodyPr/>
                    <a:lstStyle/>
                    <a:p>
                      <a:pPr algn="l" fontAlgn="ctr"/>
                      <a:r>
                        <a:rPr lang="en-US" sz="1800" b="0" i="0" u="none" strike="noStrike" dirty="0" err="1">
                          <a:solidFill>
                            <a:srgbClr val="000000"/>
                          </a:solidFill>
                          <a:effectLst/>
                          <a:latin typeface="Calibri" panose="020F0502020204030204" pitchFamily="34" charset="0"/>
                        </a:rPr>
                        <a:t>Misamis</a:t>
                      </a:r>
                      <a:r>
                        <a:rPr lang="en-US" sz="1800" b="0" i="0" u="none" strike="noStrike" dirty="0">
                          <a:solidFill>
                            <a:srgbClr val="000000"/>
                          </a:solidFill>
                          <a:effectLst/>
                          <a:latin typeface="Calibri" panose="020F0502020204030204" pitchFamily="34" charset="0"/>
                        </a:rPr>
                        <a:t> Oriental</a:t>
                      </a:r>
                    </a:p>
                  </a:txBody>
                  <a:tcPr marL="9525" marR="9525" marT="9525" marB="0" anchor="ctr"/>
                </a:tc>
                <a:tc>
                  <a:txBody>
                    <a:bodyPr/>
                    <a:lstStyle/>
                    <a:p>
                      <a:pPr algn="ctr" fontAlgn="ctr"/>
                      <a:r>
                        <a:rPr lang="en-US" sz="1800" b="0" i="0" u="none" strike="noStrike" dirty="0">
                          <a:solidFill>
                            <a:srgbClr val="000000"/>
                          </a:solidFill>
                          <a:effectLst/>
                          <a:latin typeface="Calibri" panose="020F0502020204030204" pitchFamily="34" charset="0"/>
                        </a:rPr>
                        <a:t>127877</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Carmen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127883</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Macopa ES</a:t>
                      </a:r>
                    </a:p>
                  </a:txBody>
                  <a:tcPr marL="9525" marR="9525" marT="9525" marB="0" anchor="ctr"/>
                </a:tc>
              </a:tr>
              <a:tr h="602267">
                <a:tc>
                  <a:txBody>
                    <a:bodyPr/>
                    <a:lstStyle/>
                    <a:p>
                      <a:pPr algn="ctr" fontAlgn="ctr"/>
                      <a:r>
                        <a:rPr lang="en-US" sz="1800" b="0" i="0" u="none" strike="noStrike" dirty="0">
                          <a:solidFill>
                            <a:srgbClr val="000000"/>
                          </a:solidFill>
                          <a:effectLst/>
                          <a:latin typeface="Calibri" panose="020F0502020204030204" pitchFamily="34" charset="0"/>
                        </a:rPr>
                        <a:t>43</a:t>
                      </a: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Misamis</a:t>
                      </a:r>
                      <a:r>
                        <a:rPr lang="en-US" sz="1800" b="0" i="0" u="none" strike="noStrike" dirty="0">
                          <a:solidFill>
                            <a:srgbClr val="000000"/>
                          </a:solidFill>
                          <a:effectLst/>
                          <a:latin typeface="Calibri" panose="020F0502020204030204" pitchFamily="34" charset="0"/>
                        </a:rPr>
                        <a:t> Oriental</a:t>
                      </a:r>
                    </a:p>
                  </a:txBody>
                  <a:tcPr marL="9525" marR="9525" marT="9525" marB="0" anchor="ctr"/>
                </a:tc>
                <a:tc>
                  <a:txBody>
                    <a:bodyPr/>
                    <a:lstStyle/>
                    <a:p>
                      <a:pPr algn="ctr" fontAlgn="ctr"/>
                      <a:r>
                        <a:rPr lang="en-US" sz="1800" b="0" i="0" u="none" strike="noStrike" dirty="0">
                          <a:solidFill>
                            <a:srgbClr val="000000"/>
                          </a:solidFill>
                          <a:effectLst/>
                          <a:latin typeface="Calibri" panose="020F0502020204030204" pitchFamily="34" charset="0"/>
                        </a:rPr>
                        <a:t>127881</a:t>
                      </a: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Kauswagan</a:t>
                      </a:r>
                      <a:r>
                        <a:rPr lang="en-US" sz="1800" b="0" i="0" u="none" strike="noStrike" dirty="0">
                          <a:solidFill>
                            <a:srgbClr val="000000"/>
                          </a:solidFill>
                          <a:effectLst/>
                          <a:latin typeface="Calibri" panose="020F0502020204030204" pitchFamily="34" charset="0"/>
                        </a:rPr>
                        <a:t> ES (</a:t>
                      </a:r>
                      <a:r>
                        <a:rPr lang="en-US" sz="1800" b="0" i="0" u="none" strike="noStrike" dirty="0" err="1">
                          <a:solidFill>
                            <a:srgbClr val="000000"/>
                          </a:solidFill>
                          <a:effectLst/>
                          <a:latin typeface="Calibri" panose="020F0502020204030204" pitchFamily="34" charset="0"/>
                        </a:rPr>
                        <a:t>kinuguitan</a:t>
                      </a:r>
                      <a:r>
                        <a:rPr lang="en-US" sz="1800" b="0" i="0" u="none" strike="noStrike" dirty="0">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127878</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Kabangasan ES</a:t>
                      </a:r>
                    </a:p>
                  </a:txBody>
                  <a:tcPr marL="9525" marR="9525" marT="9525" marB="0" anchor="ctr"/>
                </a:tc>
              </a:tr>
              <a:tr h="422734">
                <a:tc>
                  <a:txBody>
                    <a:bodyPr/>
                    <a:lstStyle/>
                    <a:p>
                      <a:pPr algn="ctr" fontAlgn="b"/>
                      <a:r>
                        <a:rPr lang="en-US" sz="1800" b="0" i="0" u="none" strike="noStrike" dirty="0">
                          <a:solidFill>
                            <a:srgbClr val="000000"/>
                          </a:solidFill>
                          <a:effectLst/>
                          <a:latin typeface="Calibri" panose="020F0502020204030204" pitchFamily="34" charset="0"/>
                        </a:rPr>
                        <a:t>44</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dirty="0">
                          <a:solidFill>
                            <a:srgbClr val="000000"/>
                          </a:solidFill>
                          <a:effectLst/>
                          <a:latin typeface="Calibri" panose="020F0502020204030204" pitchFamily="34" charset="0"/>
                        </a:rPr>
                        <a:t>127892</a:t>
                      </a: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Puting</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Balas</a:t>
                      </a:r>
                      <a:r>
                        <a:rPr lang="en-US" sz="1800" b="0" i="0" u="none" strike="noStrike" dirty="0">
                          <a:solidFill>
                            <a:srgbClr val="000000"/>
                          </a:solidFill>
                          <a:effectLst/>
                          <a:latin typeface="Calibri" panose="020F0502020204030204" pitchFamily="34" charset="0"/>
                        </a:rPr>
                        <a:t>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127897</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Tagbocboc ES</a:t>
                      </a:r>
                    </a:p>
                  </a:txBody>
                  <a:tcPr marL="9525" marR="9525" marT="9525" marB="0" anchor="ctr"/>
                </a:tc>
              </a:tr>
              <a:tr h="422734">
                <a:tc>
                  <a:txBody>
                    <a:bodyPr/>
                    <a:lstStyle/>
                    <a:p>
                      <a:pPr algn="ctr" fontAlgn="b"/>
                      <a:r>
                        <a:rPr lang="en-US" sz="1800" b="0" i="0" u="none" strike="noStrike">
                          <a:solidFill>
                            <a:srgbClr val="000000"/>
                          </a:solidFill>
                          <a:effectLst/>
                          <a:latin typeface="Calibri" panose="020F0502020204030204" pitchFamily="34" charset="0"/>
                        </a:rPr>
                        <a:t>45</a:t>
                      </a:r>
                    </a:p>
                  </a:txBody>
                  <a:tcPr marL="9525" marR="9525" marT="9525" marB="0" anchor="b"/>
                </a:tc>
                <a:tc>
                  <a:txBody>
                    <a:bodyPr/>
                    <a:lstStyle/>
                    <a:p>
                      <a:pPr algn="l" fontAlgn="ctr"/>
                      <a:r>
                        <a:rPr lang="en-US" sz="1800" b="0" i="0" u="none" strike="noStrike" dirty="0" err="1">
                          <a:solidFill>
                            <a:srgbClr val="000000"/>
                          </a:solidFill>
                          <a:effectLst/>
                          <a:latin typeface="Calibri" panose="020F0502020204030204" pitchFamily="34" charset="0"/>
                        </a:rPr>
                        <a:t>Misamis</a:t>
                      </a:r>
                      <a:r>
                        <a:rPr lang="en-US" sz="1800" b="0" i="0" u="none" strike="noStrike" dirty="0">
                          <a:solidFill>
                            <a:srgbClr val="000000"/>
                          </a:solidFill>
                          <a:effectLst/>
                          <a:latin typeface="Calibri" panose="020F0502020204030204" pitchFamily="34" charset="0"/>
                        </a:rPr>
                        <a:t>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127899</a:t>
                      </a: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Balacanas</a:t>
                      </a:r>
                      <a:r>
                        <a:rPr lang="en-US" sz="1800" b="0" i="0" u="none" strike="noStrike" dirty="0">
                          <a:solidFill>
                            <a:srgbClr val="000000"/>
                          </a:solidFill>
                          <a:effectLst/>
                          <a:latin typeface="Calibri" panose="020F0502020204030204" pitchFamily="34" charset="0"/>
                        </a:rPr>
                        <a:t>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127901</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Don F. Jacinto es</a:t>
                      </a:r>
                    </a:p>
                  </a:txBody>
                  <a:tcPr marL="9525" marR="9525" marT="9525" marB="0" anchor="ctr"/>
                </a:tc>
              </a:tr>
              <a:tr h="602267">
                <a:tc>
                  <a:txBody>
                    <a:bodyPr/>
                    <a:lstStyle/>
                    <a:p>
                      <a:pPr algn="ctr" fontAlgn="b"/>
                      <a:r>
                        <a:rPr lang="en-US" sz="1800" b="0" i="0" u="none" strike="noStrike" dirty="0">
                          <a:solidFill>
                            <a:srgbClr val="000000"/>
                          </a:solidFill>
                          <a:effectLst/>
                          <a:latin typeface="Calibri" panose="020F0502020204030204" pitchFamily="34" charset="0"/>
                        </a:rPr>
                        <a:t>46</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dirty="0">
                          <a:solidFill>
                            <a:srgbClr val="000000"/>
                          </a:solidFill>
                          <a:effectLst/>
                          <a:latin typeface="Calibri" panose="020F0502020204030204" pitchFamily="34" charset="0"/>
                        </a:rPr>
                        <a:t>127903</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Kimaya ES (Villanueva)</a:t>
                      </a:r>
                    </a:p>
                  </a:txBody>
                  <a:tcPr marL="9525" marR="9525" marT="9525" marB="0" anchor="ctr"/>
                </a:tc>
                <a:tc>
                  <a:txBody>
                    <a:bodyPr/>
                    <a:lstStyle/>
                    <a:p>
                      <a:pPr algn="ctr" fontAlgn="ctr"/>
                      <a:r>
                        <a:rPr lang="en-US" sz="1800" b="0" i="0" u="none" strike="noStrike" dirty="0">
                          <a:solidFill>
                            <a:srgbClr val="000000"/>
                          </a:solidFill>
                          <a:effectLst/>
                          <a:latin typeface="Calibri" panose="020F0502020204030204" pitchFamily="34" charset="0"/>
                        </a:rPr>
                        <a:t>127868</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Maribojoc ES</a:t>
                      </a:r>
                    </a:p>
                  </a:txBody>
                  <a:tcPr marL="9525" marR="9525" marT="9525" marB="0" anchor="ctr"/>
                </a:tc>
              </a:tr>
              <a:tr h="422734">
                <a:tc>
                  <a:txBody>
                    <a:bodyPr/>
                    <a:lstStyle/>
                    <a:p>
                      <a:pPr algn="ctr" fontAlgn="b"/>
                      <a:r>
                        <a:rPr lang="en-US" sz="1800" b="0" i="0" u="none" strike="noStrike" dirty="0">
                          <a:solidFill>
                            <a:srgbClr val="000000"/>
                          </a:solidFill>
                          <a:effectLst/>
                          <a:latin typeface="Calibri" panose="020F0502020204030204" pitchFamily="34" charset="0"/>
                        </a:rPr>
                        <a:t>47</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dirty="0">
                          <a:solidFill>
                            <a:srgbClr val="000000"/>
                          </a:solidFill>
                          <a:effectLst/>
                          <a:latin typeface="Calibri" panose="020F0502020204030204" pitchFamily="34" charset="0"/>
                        </a:rPr>
                        <a:t>127904</a:t>
                      </a: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Kirahon</a:t>
                      </a:r>
                      <a:r>
                        <a:rPr lang="en-US" sz="1800" b="0" i="0" u="none" strike="noStrike" dirty="0">
                          <a:solidFill>
                            <a:srgbClr val="000000"/>
                          </a:solidFill>
                          <a:effectLst/>
                          <a:latin typeface="Calibri" panose="020F0502020204030204" pitchFamily="34" charset="0"/>
                        </a:rPr>
                        <a:t> ES </a:t>
                      </a:r>
                    </a:p>
                  </a:txBody>
                  <a:tcPr marL="9525" marR="9525" marT="9525" marB="0" anchor="ctr"/>
                </a:tc>
                <a:tc>
                  <a:txBody>
                    <a:bodyPr/>
                    <a:lstStyle/>
                    <a:p>
                      <a:pPr algn="ctr" fontAlgn="ctr"/>
                      <a:r>
                        <a:rPr lang="en-US" sz="1800" b="0" i="0" u="none" strike="noStrike" dirty="0">
                          <a:solidFill>
                            <a:srgbClr val="000000"/>
                          </a:solidFill>
                          <a:effectLst/>
                          <a:latin typeface="Calibri" panose="020F0502020204030204" pitchFamily="34" charset="0"/>
                        </a:rPr>
                        <a:t>127906</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Lukong ES</a:t>
                      </a:r>
                    </a:p>
                  </a:txBody>
                  <a:tcPr marL="9525" marR="9525" marT="9525" marB="0" anchor="ctr"/>
                </a:tc>
              </a:tr>
              <a:tr h="422734">
                <a:tc>
                  <a:txBody>
                    <a:bodyPr/>
                    <a:lstStyle/>
                    <a:p>
                      <a:pPr algn="ctr" fontAlgn="b"/>
                      <a:r>
                        <a:rPr lang="en-US" sz="1800" b="0" i="0" u="none" strike="noStrike" dirty="0">
                          <a:solidFill>
                            <a:srgbClr val="000000"/>
                          </a:solidFill>
                          <a:effectLst/>
                          <a:latin typeface="Calibri" panose="020F0502020204030204" pitchFamily="34" charset="0"/>
                        </a:rPr>
                        <a:t>48</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127913</a:t>
                      </a: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Laguindingan</a:t>
                      </a:r>
                      <a:r>
                        <a:rPr lang="en-US" sz="1800" b="0" i="0" u="none" strike="noStrike" dirty="0">
                          <a:solidFill>
                            <a:srgbClr val="000000"/>
                          </a:solidFill>
                          <a:effectLst/>
                          <a:latin typeface="Calibri" panose="020F0502020204030204" pitchFamily="34" charset="0"/>
                        </a:rPr>
                        <a:t> CS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127919</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Sinai ES</a:t>
                      </a:r>
                    </a:p>
                  </a:txBody>
                  <a:tcPr marL="9525" marR="9525" marT="9525" marB="0" anchor="ctr"/>
                </a:tc>
              </a:tr>
              <a:tr h="422734">
                <a:tc>
                  <a:txBody>
                    <a:bodyPr/>
                    <a:lstStyle/>
                    <a:p>
                      <a:pPr algn="ctr" fontAlgn="b"/>
                      <a:r>
                        <a:rPr lang="en-US" sz="1800" b="0" i="0" u="none" strike="noStrike" dirty="0">
                          <a:solidFill>
                            <a:srgbClr val="000000"/>
                          </a:solidFill>
                          <a:effectLst/>
                          <a:latin typeface="Calibri" panose="020F0502020204030204" pitchFamily="34" charset="0"/>
                        </a:rPr>
                        <a:t>49</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127917</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Moog ES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127920</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Tubahon ES</a:t>
                      </a:r>
                    </a:p>
                  </a:txBody>
                  <a:tcPr marL="9525" marR="9525" marT="9525" marB="0" anchor="ctr"/>
                </a:tc>
              </a:tr>
              <a:tr h="422734">
                <a:tc>
                  <a:txBody>
                    <a:bodyPr/>
                    <a:lstStyle/>
                    <a:p>
                      <a:pPr algn="ctr" fontAlgn="b"/>
                      <a:r>
                        <a:rPr lang="en-US" sz="1800" b="0" i="0" u="none" strike="noStrike" dirty="0">
                          <a:solidFill>
                            <a:srgbClr val="000000"/>
                          </a:solidFill>
                          <a:effectLst/>
                          <a:latin typeface="Calibri" panose="020F0502020204030204" pitchFamily="34" charset="0"/>
                        </a:rPr>
                        <a:t>50</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201504</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Kimalok ES </a:t>
                      </a:r>
                    </a:p>
                  </a:txBody>
                  <a:tcPr marL="9525" marR="9525" marT="9525" marB="0" anchor="ctr"/>
                </a:tc>
                <a:tc>
                  <a:txBody>
                    <a:bodyPr/>
                    <a:lstStyle/>
                    <a:p>
                      <a:pPr algn="ctr" fontAlgn="ctr"/>
                      <a:r>
                        <a:rPr lang="en-US" sz="1800" b="0" i="0" u="none" strike="noStrike" dirty="0">
                          <a:solidFill>
                            <a:srgbClr val="000000"/>
                          </a:solidFill>
                          <a:effectLst/>
                          <a:latin typeface="Calibri" panose="020F0502020204030204" pitchFamily="34" charset="0"/>
                        </a:rPr>
                        <a:t>127767</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Tangkub ES</a:t>
                      </a:r>
                    </a:p>
                  </a:txBody>
                  <a:tcPr marL="9525" marR="9525" marT="9525" marB="0" anchor="ctr"/>
                </a:tc>
              </a:tr>
              <a:tr h="422734">
                <a:tc>
                  <a:txBody>
                    <a:bodyPr/>
                    <a:lstStyle/>
                    <a:p>
                      <a:pPr algn="ctr" fontAlgn="b"/>
                      <a:r>
                        <a:rPr lang="en-US" sz="1800" b="0" i="0" u="none" strike="noStrike" dirty="0">
                          <a:solidFill>
                            <a:srgbClr val="000000"/>
                          </a:solidFill>
                          <a:effectLst/>
                          <a:latin typeface="Calibri" panose="020F0502020204030204" pitchFamily="34" charset="0"/>
                        </a:rPr>
                        <a:t>51</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201506</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Kalitian ES </a:t>
                      </a:r>
                    </a:p>
                  </a:txBody>
                  <a:tcPr marL="9525" marR="9525" marT="9525" marB="0" anchor="ctr"/>
                </a:tc>
                <a:tc>
                  <a:txBody>
                    <a:bodyPr/>
                    <a:lstStyle/>
                    <a:p>
                      <a:pPr algn="ctr" fontAlgn="ctr"/>
                      <a:r>
                        <a:rPr lang="en-US" sz="1800" b="0" i="0" u="none" strike="noStrike" dirty="0">
                          <a:solidFill>
                            <a:srgbClr val="000000"/>
                          </a:solidFill>
                          <a:effectLst/>
                          <a:latin typeface="Calibri" panose="020F0502020204030204" pitchFamily="34" charset="0"/>
                        </a:rPr>
                        <a:t>127737</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Suarez ES</a:t>
                      </a:r>
                    </a:p>
                  </a:txBody>
                  <a:tcPr marL="9525" marR="9525" marT="9525" marB="0" anchor="ctr"/>
                </a:tc>
              </a:tr>
              <a:tr h="422734">
                <a:tc>
                  <a:txBody>
                    <a:bodyPr/>
                    <a:lstStyle/>
                    <a:p>
                      <a:pPr algn="ctr" fontAlgn="b"/>
                      <a:r>
                        <a:rPr lang="en-US" sz="1800" b="0" i="0" u="none" strike="noStrike" dirty="0">
                          <a:solidFill>
                            <a:srgbClr val="000000"/>
                          </a:solidFill>
                          <a:effectLst/>
                          <a:latin typeface="Calibri" panose="020F0502020204030204" pitchFamily="34" charset="0"/>
                        </a:rPr>
                        <a:t>52</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201509</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Dahilig ES </a:t>
                      </a:r>
                    </a:p>
                  </a:txBody>
                  <a:tcPr marL="9525" marR="9525" marT="9525" marB="0" anchor="ctr"/>
                </a:tc>
                <a:tc>
                  <a:txBody>
                    <a:bodyPr/>
                    <a:lstStyle/>
                    <a:p>
                      <a:pPr algn="ctr" fontAlgn="ctr"/>
                      <a:r>
                        <a:rPr lang="en-US" sz="1800" b="0" i="0" u="none" strike="noStrike" dirty="0">
                          <a:solidFill>
                            <a:srgbClr val="000000"/>
                          </a:solidFill>
                          <a:effectLst/>
                          <a:latin typeface="Calibri" panose="020F0502020204030204" pitchFamily="34" charset="0"/>
                        </a:rPr>
                        <a:t>127887</a:t>
                      </a: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Mapua</a:t>
                      </a:r>
                      <a:r>
                        <a:rPr lang="en-US" sz="1800" b="0" i="0" u="none" strike="noStrike" dirty="0">
                          <a:solidFill>
                            <a:srgbClr val="000000"/>
                          </a:solidFill>
                          <a:effectLst/>
                          <a:latin typeface="Calibri" panose="020F0502020204030204" pitchFamily="34" charset="0"/>
                        </a:rPr>
                        <a:t> ES</a:t>
                      </a:r>
                    </a:p>
                  </a:txBody>
                  <a:tcPr marL="9525" marR="9525" marT="9525" marB="0" anchor="ctr"/>
                </a:tc>
              </a:tr>
              <a:tr h="422734">
                <a:tc>
                  <a:txBody>
                    <a:bodyPr/>
                    <a:lstStyle/>
                    <a:p>
                      <a:pPr algn="ctr" fontAlgn="b"/>
                      <a:r>
                        <a:rPr lang="en-US" sz="1800" b="0" i="0" u="none" strike="noStrike" dirty="0">
                          <a:solidFill>
                            <a:srgbClr val="000000"/>
                          </a:solidFill>
                          <a:effectLst/>
                          <a:latin typeface="Calibri" panose="020F0502020204030204" pitchFamily="34" charset="0"/>
                        </a:rPr>
                        <a:t>53</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304059</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Alubijid NCHS </a:t>
                      </a:r>
                    </a:p>
                  </a:txBody>
                  <a:tcPr marL="9525" marR="9525" marT="9525" marB="0" anchor="ctr"/>
                </a:tc>
                <a:tc>
                  <a:txBody>
                    <a:bodyPr/>
                    <a:lstStyle/>
                    <a:p>
                      <a:pPr algn="ctr" fontAlgn="ctr"/>
                      <a:r>
                        <a:rPr lang="en-US" sz="1800" b="0" i="0" u="none" strike="noStrike" dirty="0">
                          <a:solidFill>
                            <a:srgbClr val="000000"/>
                          </a:solidFill>
                          <a:effectLst/>
                          <a:latin typeface="Calibri" panose="020F0502020204030204" pitchFamily="34" charset="0"/>
                        </a:rPr>
                        <a:t>304081</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Lourdes Alubijid NHS</a:t>
                      </a:r>
                    </a:p>
                  </a:txBody>
                  <a:tcPr marL="9525" marR="9525" marT="9525" marB="0" anchor="ctr"/>
                </a:tc>
              </a:tr>
              <a:tr h="422734">
                <a:tc>
                  <a:txBody>
                    <a:bodyPr/>
                    <a:lstStyle/>
                    <a:p>
                      <a:pPr algn="ctr" fontAlgn="b"/>
                      <a:r>
                        <a:rPr lang="en-US" sz="1800" b="0" i="0" u="none" strike="noStrike" dirty="0">
                          <a:solidFill>
                            <a:srgbClr val="000000"/>
                          </a:solidFill>
                          <a:effectLst/>
                          <a:latin typeface="Calibri" panose="020F0502020204030204" pitchFamily="34" charset="0"/>
                        </a:rPr>
                        <a:t>54</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304060</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Aplaya NHS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315310</a:t>
                      </a: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Casinglot</a:t>
                      </a:r>
                      <a:r>
                        <a:rPr lang="en-US" sz="1800" b="0" i="0" u="none" strike="noStrike" dirty="0">
                          <a:solidFill>
                            <a:srgbClr val="000000"/>
                          </a:solidFill>
                          <a:effectLst/>
                          <a:latin typeface="Calibri" panose="020F0502020204030204" pitchFamily="34" charset="0"/>
                        </a:rPr>
                        <a:t> NHS</a:t>
                      </a:r>
                    </a:p>
                  </a:txBody>
                  <a:tcPr marL="9525" marR="9525" marT="9525" marB="0" anchor="ctr"/>
                </a:tc>
              </a:tr>
              <a:tr h="602267">
                <a:tc>
                  <a:txBody>
                    <a:bodyPr/>
                    <a:lstStyle/>
                    <a:p>
                      <a:pPr algn="ctr" fontAlgn="b"/>
                      <a:r>
                        <a:rPr lang="en-US" sz="1800" b="0" i="0" u="none" strike="noStrike" dirty="0">
                          <a:solidFill>
                            <a:srgbClr val="000000"/>
                          </a:solidFill>
                          <a:effectLst/>
                          <a:latin typeface="Calibri" panose="020F0502020204030204" pitchFamily="34" charset="0"/>
                        </a:rPr>
                        <a:t>55</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304063</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Bobuntugan NHS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304073</a:t>
                      </a: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Jasaan</a:t>
                      </a:r>
                      <a:r>
                        <a:rPr lang="en-US" sz="1800" b="0" i="0" u="none" strike="noStrike" dirty="0">
                          <a:solidFill>
                            <a:srgbClr val="000000"/>
                          </a:solidFill>
                          <a:effectLst/>
                          <a:latin typeface="Calibri" panose="020F0502020204030204" pitchFamily="34" charset="0"/>
                        </a:rPr>
                        <a:t> NHS</a:t>
                      </a:r>
                    </a:p>
                  </a:txBody>
                  <a:tcPr marL="9525" marR="9525" marT="9525" marB="0" anchor="ctr"/>
                </a:tc>
              </a:tr>
            </a:tbl>
          </a:graphicData>
        </a:graphic>
      </p:graphicFrame>
    </p:spTree>
    <p:extLst>
      <p:ext uri="{BB962C8B-B14F-4D97-AF65-F5344CB8AC3E}">
        <p14:creationId xmlns:p14="http://schemas.microsoft.com/office/powerpoint/2010/main" val="31865731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22462647"/>
              </p:ext>
            </p:extLst>
          </p:nvPr>
        </p:nvGraphicFramePr>
        <p:xfrm>
          <a:off x="-2" y="365129"/>
          <a:ext cx="9144000" cy="5312724"/>
        </p:xfrm>
        <a:graphic>
          <a:graphicData uri="http://schemas.openxmlformats.org/drawingml/2006/table">
            <a:tbl>
              <a:tblPr firstRow="1" bandRow="1">
                <a:tableStyleId>{5C22544A-7EE6-4342-B048-85BDC9FD1C3A}</a:tableStyleId>
              </a:tblPr>
              <a:tblGrid>
                <a:gridCol w="685802"/>
                <a:gridCol w="1676400"/>
                <a:gridCol w="1295400"/>
                <a:gridCol w="1905000"/>
                <a:gridCol w="1371600"/>
                <a:gridCol w="2209798"/>
              </a:tblGrid>
              <a:tr h="519747">
                <a:tc>
                  <a:txBody>
                    <a:bodyPr/>
                    <a:lstStyle/>
                    <a:p>
                      <a:pPr algn="ctr" fontAlgn="b"/>
                      <a:r>
                        <a:rPr lang="en-US" sz="1800" b="0" i="0" u="none" strike="noStrike" dirty="0">
                          <a:solidFill>
                            <a:srgbClr val="000000"/>
                          </a:solidFill>
                          <a:effectLst/>
                          <a:latin typeface="Calibri" panose="020F0502020204030204" pitchFamily="34" charset="0"/>
                        </a:rPr>
                        <a:t>56</a:t>
                      </a:r>
                    </a:p>
                  </a:txBody>
                  <a:tcPr marL="9525" marR="9525" marT="9525" marB="0" anchor="b"/>
                </a:tc>
                <a:tc>
                  <a:txBody>
                    <a:bodyPr/>
                    <a:lstStyle/>
                    <a:p>
                      <a:pPr algn="l" fontAlgn="ctr"/>
                      <a:r>
                        <a:rPr lang="en-US" sz="1800" b="0" i="0" u="none" strike="noStrike" dirty="0" err="1">
                          <a:solidFill>
                            <a:srgbClr val="000000"/>
                          </a:solidFill>
                          <a:effectLst/>
                          <a:latin typeface="Calibri" panose="020F0502020204030204" pitchFamily="34" charset="0"/>
                        </a:rPr>
                        <a:t>Misamis</a:t>
                      </a:r>
                      <a:r>
                        <a:rPr lang="en-US" sz="1800" b="0" i="0" u="none" strike="noStrike" dirty="0">
                          <a:solidFill>
                            <a:srgbClr val="000000"/>
                          </a:solidFill>
                          <a:effectLst/>
                          <a:latin typeface="Calibri" panose="020F0502020204030204" pitchFamily="34" charset="0"/>
                        </a:rPr>
                        <a:t>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304070</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Esperanza NHS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304077</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Kinoguitan National Agricultural HS</a:t>
                      </a:r>
                    </a:p>
                  </a:txBody>
                  <a:tcPr marL="9525" marR="9525" marT="9525" marB="0" anchor="ctr"/>
                </a:tc>
              </a:tr>
              <a:tr h="519747">
                <a:tc>
                  <a:txBody>
                    <a:bodyPr/>
                    <a:lstStyle/>
                    <a:p>
                      <a:pPr algn="ctr" fontAlgn="b"/>
                      <a:r>
                        <a:rPr lang="en-US" sz="1800" b="0" i="0" u="none" strike="noStrike">
                          <a:solidFill>
                            <a:srgbClr val="000000"/>
                          </a:solidFill>
                          <a:effectLst/>
                          <a:latin typeface="Calibri" panose="020F0502020204030204" pitchFamily="34" charset="0"/>
                        </a:rPr>
                        <a:t>57</a:t>
                      </a:r>
                    </a:p>
                  </a:txBody>
                  <a:tcPr marL="9525" marR="9525" marT="9525" marB="0" anchor="b"/>
                </a:tc>
                <a:tc>
                  <a:txBody>
                    <a:bodyPr/>
                    <a:lstStyle/>
                    <a:p>
                      <a:pPr algn="l" fontAlgn="ctr"/>
                      <a:r>
                        <a:rPr lang="en-US" sz="1800" b="0" i="0" u="none" strike="noStrike" dirty="0" err="1">
                          <a:solidFill>
                            <a:srgbClr val="000000"/>
                          </a:solidFill>
                          <a:effectLst/>
                          <a:latin typeface="Calibri" panose="020F0502020204030204" pitchFamily="34" charset="0"/>
                        </a:rPr>
                        <a:t>Misamis</a:t>
                      </a:r>
                      <a:r>
                        <a:rPr lang="en-US" sz="1800" b="0" i="0" u="none" strike="noStrike" dirty="0">
                          <a:solidFill>
                            <a:srgbClr val="000000"/>
                          </a:solidFill>
                          <a:effectLst/>
                          <a:latin typeface="Calibri" panose="020F0502020204030204" pitchFamily="34" charset="0"/>
                        </a:rPr>
                        <a:t> Oriental</a:t>
                      </a:r>
                    </a:p>
                  </a:txBody>
                  <a:tcPr marL="9525" marR="9525" marT="9525" marB="0" anchor="ctr"/>
                </a:tc>
                <a:tc>
                  <a:txBody>
                    <a:bodyPr/>
                    <a:lstStyle/>
                    <a:p>
                      <a:pPr algn="ctr" fontAlgn="ctr"/>
                      <a:r>
                        <a:rPr lang="en-US" sz="1800" b="0" i="0" u="none" strike="noStrike" dirty="0">
                          <a:solidFill>
                            <a:srgbClr val="000000"/>
                          </a:solidFill>
                          <a:effectLst/>
                          <a:latin typeface="Calibri" panose="020F0502020204030204" pitchFamily="34" charset="0"/>
                        </a:rPr>
                        <a:t>304080</a:t>
                      </a: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Looc</a:t>
                      </a:r>
                      <a:r>
                        <a:rPr lang="en-US" sz="1800" b="0" i="0" u="none" strike="noStrike" dirty="0">
                          <a:solidFill>
                            <a:srgbClr val="000000"/>
                          </a:solidFill>
                          <a:effectLst/>
                          <a:latin typeface="Calibri" panose="020F0502020204030204" pitchFamily="34" charset="0"/>
                        </a:rPr>
                        <a:t> NHS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304068</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Dampil NHS</a:t>
                      </a:r>
                    </a:p>
                  </a:txBody>
                  <a:tcPr marL="9525" marR="9525" marT="9525" marB="0" anchor="ctr"/>
                </a:tc>
              </a:tr>
              <a:tr h="519747">
                <a:tc>
                  <a:txBody>
                    <a:bodyPr/>
                    <a:lstStyle/>
                    <a:p>
                      <a:pPr algn="ctr" fontAlgn="b"/>
                      <a:r>
                        <a:rPr lang="en-US" sz="1800" b="0" i="0" u="none" strike="noStrike" dirty="0">
                          <a:solidFill>
                            <a:srgbClr val="000000"/>
                          </a:solidFill>
                          <a:effectLst/>
                          <a:latin typeface="Calibri" panose="020F0502020204030204" pitchFamily="34" charset="0"/>
                        </a:rPr>
                        <a:t>58</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dirty="0">
                          <a:solidFill>
                            <a:srgbClr val="000000"/>
                          </a:solidFill>
                          <a:effectLst/>
                          <a:latin typeface="Calibri" panose="020F0502020204030204" pitchFamily="34" charset="0"/>
                        </a:rPr>
                        <a:t>304084</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Mandahilag NHS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304100</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Sta. Ines NHS</a:t>
                      </a:r>
                    </a:p>
                  </a:txBody>
                  <a:tcPr marL="9525" marR="9525" marT="9525" marB="0" anchor="ctr"/>
                </a:tc>
              </a:tr>
              <a:tr h="519747">
                <a:tc>
                  <a:txBody>
                    <a:bodyPr/>
                    <a:lstStyle/>
                    <a:p>
                      <a:pPr algn="ctr" fontAlgn="b"/>
                      <a:r>
                        <a:rPr lang="en-US" sz="1800" b="0" i="0" u="none" strike="noStrike" dirty="0">
                          <a:solidFill>
                            <a:srgbClr val="000000"/>
                          </a:solidFill>
                          <a:effectLst/>
                          <a:latin typeface="Calibri" panose="020F0502020204030204" pitchFamily="34" charset="0"/>
                        </a:rPr>
                        <a:t>59</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304086</a:t>
                      </a: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Matangad</a:t>
                      </a:r>
                      <a:r>
                        <a:rPr lang="en-US" sz="1800" b="0" i="0" u="none" strike="noStrike" dirty="0">
                          <a:solidFill>
                            <a:srgbClr val="000000"/>
                          </a:solidFill>
                          <a:effectLst/>
                          <a:latin typeface="Calibri" panose="020F0502020204030204" pitchFamily="34" charset="0"/>
                        </a:rPr>
                        <a:t> NHS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304079</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Libertad NHS</a:t>
                      </a:r>
                    </a:p>
                  </a:txBody>
                  <a:tcPr marL="9525" marR="9525" marT="9525" marB="0" anchor="ctr"/>
                </a:tc>
              </a:tr>
              <a:tr h="519747">
                <a:tc>
                  <a:txBody>
                    <a:bodyPr/>
                    <a:lstStyle/>
                    <a:p>
                      <a:pPr algn="ctr" fontAlgn="b"/>
                      <a:r>
                        <a:rPr lang="en-US" sz="1800" b="0" i="0" u="none" strike="noStrike" dirty="0">
                          <a:solidFill>
                            <a:srgbClr val="000000"/>
                          </a:solidFill>
                          <a:effectLst/>
                          <a:latin typeface="Calibri" panose="020F0502020204030204" pitchFamily="34" charset="0"/>
                        </a:rPr>
                        <a:t>60</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304088</a:t>
                      </a:r>
                    </a:p>
                  </a:txBody>
                  <a:tcPr marL="9525" marR="9525" marT="9525" marB="0" anchor="ctr"/>
                </a:tc>
                <a:tc>
                  <a:txBody>
                    <a:bodyPr/>
                    <a:lstStyle/>
                    <a:p>
                      <a:pPr algn="l" fontAlgn="ctr"/>
                      <a:r>
                        <a:rPr lang="en-US" sz="1800" b="0" i="0" u="none" strike="noStrike" dirty="0">
                          <a:solidFill>
                            <a:srgbClr val="000000"/>
                          </a:solidFill>
                          <a:effectLst/>
                          <a:latin typeface="Calibri" panose="020F0502020204030204" pitchFamily="34" charset="0"/>
                        </a:rPr>
                        <a:t>Mat-</a:t>
                      </a:r>
                      <a:r>
                        <a:rPr lang="en-US" sz="1800" b="0" i="0" u="none" strike="noStrike" dirty="0" err="1">
                          <a:solidFill>
                            <a:srgbClr val="000000"/>
                          </a:solidFill>
                          <a:effectLst/>
                          <a:latin typeface="Calibri" panose="020F0502020204030204" pitchFamily="34" charset="0"/>
                        </a:rPr>
                        <a:t>i</a:t>
                      </a:r>
                      <a:r>
                        <a:rPr lang="en-US" sz="1800" b="0" i="0" u="none" strike="noStrike" dirty="0">
                          <a:solidFill>
                            <a:srgbClr val="000000"/>
                          </a:solidFill>
                          <a:effectLst/>
                          <a:latin typeface="Calibri" panose="020F0502020204030204" pitchFamily="34" charset="0"/>
                        </a:rPr>
                        <a:t> (Naawan) NHS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304064</a:t>
                      </a:r>
                    </a:p>
                  </a:txBody>
                  <a:tcPr marL="9525" marR="9525" marT="9525" marB="0" anchor="ctr"/>
                </a:tc>
                <a:tc>
                  <a:txBody>
                    <a:bodyPr/>
                    <a:lstStyle/>
                    <a:p>
                      <a:pPr algn="l" fontAlgn="ctr"/>
                      <a:r>
                        <a:rPr lang="en-US" sz="1800" b="0" i="0" u="none" strike="noStrike" dirty="0" smtClean="0">
                          <a:solidFill>
                            <a:srgbClr val="000000"/>
                          </a:solidFill>
                          <a:effectLst/>
                          <a:latin typeface="Calibri" panose="020F0502020204030204" pitchFamily="34" charset="0"/>
                        </a:rPr>
                        <a:t>Naawan</a:t>
                      </a:r>
                      <a:r>
                        <a:rPr lang="en-US" sz="1800" b="0" i="0" u="none" strike="noStrike" baseline="0" dirty="0" smtClean="0">
                          <a:solidFill>
                            <a:srgbClr val="000000"/>
                          </a:solidFill>
                          <a:effectLst/>
                          <a:latin typeface="Calibri" panose="020F0502020204030204" pitchFamily="34" charset="0"/>
                        </a:rPr>
                        <a:t> </a:t>
                      </a:r>
                      <a:r>
                        <a:rPr lang="en-US" sz="1800" b="0" i="0" u="none" strike="noStrike" dirty="0" smtClean="0">
                          <a:solidFill>
                            <a:srgbClr val="000000"/>
                          </a:solidFill>
                          <a:effectLst/>
                          <a:latin typeface="Calibri" panose="020F0502020204030204" pitchFamily="34" charset="0"/>
                        </a:rPr>
                        <a:t> </a:t>
                      </a:r>
                      <a:r>
                        <a:rPr lang="en-US" sz="1800" b="0" i="0" u="none" strike="noStrike" dirty="0">
                          <a:solidFill>
                            <a:srgbClr val="000000"/>
                          </a:solidFill>
                          <a:effectLst/>
                          <a:latin typeface="Calibri" panose="020F0502020204030204" pitchFamily="34" charset="0"/>
                        </a:rPr>
                        <a:t>NHS</a:t>
                      </a:r>
                    </a:p>
                  </a:txBody>
                  <a:tcPr marL="9525" marR="9525" marT="9525" marB="0" anchor="ctr"/>
                </a:tc>
              </a:tr>
              <a:tr h="519747">
                <a:tc>
                  <a:txBody>
                    <a:bodyPr/>
                    <a:lstStyle/>
                    <a:p>
                      <a:pPr algn="ctr" fontAlgn="b"/>
                      <a:r>
                        <a:rPr lang="en-US" sz="1800" b="0" i="0" u="none" strike="noStrike" dirty="0">
                          <a:solidFill>
                            <a:srgbClr val="000000"/>
                          </a:solidFill>
                          <a:effectLst/>
                          <a:latin typeface="Calibri" panose="020F0502020204030204" pitchFamily="34" charset="0"/>
                        </a:rPr>
                        <a:t>61</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304089</a:t>
                      </a:r>
                    </a:p>
                  </a:txBody>
                  <a:tcPr marL="9525" marR="9525" marT="9525" marB="0" anchor="ctr"/>
                </a:tc>
                <a:tc>
                  <a:txBody>
                    <a:bodyPr/>
                    <a:lstStyle/>
                    <a:p>
                      <a:pPr algn="l" fontAlgn="ctr"/>
                      <a:r>
                        <a:rPr lang="en-US" sz="1800" b="0" i="0" u="none" strike="noStrike" dirty="0">
                          <a:solidFill>
                            <a:srgbClr val="000000"/>
                          </a:solidFill>
                          <a:effectLst/>
                          <a:latin typeface="Calibri" panose="020F0502020204030204" pitchFamily="34" charset="0"/>
                        </a:rPr>
                        <a:t>Medina NCHS </a:t>
                      </a:r>
                    </a:p>
                  </a:txBody>
                  <a:tcPr marL="9525" marR="9525" marT="9525" marB="0" anchor="ctr"/>
                </a:tc>
                <a:tc>
                  <a:txBody>
                    <a:bodyPr/>
                    <a:lstStyle/>
                    <a:p>
                      <a:pPr algn="ctr" fontAlgn="ctr"/>
                      <a:r>
                        <a:rPr lang="en-US" sz="1800" b="0" i="0" u="none" strike="noStrike" dirty="0">
                          <a:solidFill>
                            <a:srgbClr val="000000"/>
                          </a:solidFill>
                          <a:effectLst/>
                          <a:latin typeface="Calibri" panose="020F0502020204030204" pitchFamily="34" charset="0"/>
                        </a:rPr>
                        <a:t>304095</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Portulin NHS</a:t>
                      </a:r>
                    </a:p>
                  </a:txBody>
                  <a:tcPr marL="9525" marR="9525" marT="9525" marB="0" anchor="ctr"/>
                </a:tc>
              </a:tr>
              <a:tr h="519747">
                <a:tc>
                  <a:txBody>
                    <a:bodyPr/>
                    <a:lstStyle/>
                    <a:p>
                      <a:pPr algn="ctr" fontAlgn="ctr"/>
                      <a:r>
                        <a:rPr lang="en-US" sz="1800" b="0" i="0" u="none" strike="noStrike" dirty="0">
                          <a:solidFill>
                            <a:srgbClr val="000000"/>
                          </a:solidFill>
                          <a:effectLst/>
                          <a:latin typeface="Calibri" panose="020F0502020204030204" pitchFamily="34" charset="0"/>
                        </a:rPr>
                        <a:t>62</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304096</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Salay NHS </a:t>
                      </a:r>
                    </a:p>
                  </a:txBody>
                  <a:tcPr marL="9525" marR="9525" marT="9525" marB="0" anchor="ctr"/>
                </a:tc>
                <a:tc>
                  <a:txBody>
                    <a:bodyPr/>
                    <a:lstStyle/>
                    <a:p>
                      <a:pPr algn="ctr" fontAlgn="ctr"/>
                      <a:r>
                        <a:rPr lang="en-US" sz="1800" b="0" i="0" u="none" strike="noStrike" dirty="0">
                          <a:solidFill>
                            <a:srgbClr val="000000"/>
                          </a:solidFill>
                          <a:effectLst/>
                          <a:latin typeface="Calibri" panose="020F0502020204030204" pitchFamily="34" charset="0"/>
                        </a:rPr>
                        <a:t>315312</a:t>
                      </a:r>
                    </a:p>
                  </a:txBody>
                  <a:tcPr marL="9525" marR="9525" marT="9525" marB="0" anchor="ctr"/>
                </a:tc>
                <a:tc>
                  <a:txBody>
                    <a:bodyPr/>
                    <a:lstStyle/>
                    <a:p>
                      <a:pPr algn="l" fontAlgn="ctr"/>
                      <a:r>
                        <a:rPr lang="en-US" sz="1800" b="0" i="0" u="none" strike="noStrike" dirty="0" err="1" smtClean="0">
                          <a:solidFill>
                            <a:srgbClr val="000000"/>
                          </a:solidFill>
                          <a:effectLst/>
                          <a:latin typeface="Calibri" panose="020F0502020204030204" pitchFamily="34" charset="0"/>
                        </a:rPr>
                        <a:t>Binuangan</a:t>
                      </a:r>
                      <a:r>
                        <a:rPr lang="en-US" sz="1800" b="0" i="0" u="none" strike="noStrike" dirty="0" smtClean="0">
                          <a:solidFill>
                            <a:srgbClr val="000000"/>
                          </a:solidFill>
                          <a:effectLst/>
                          <a:latin typeface="Calibri" panose="020F0502020204030204" pitchFamily="34" charset="0"/>
                        </a:rPr>
                        <a:t> NHS</a:t>
                      </a:r>
                      <a:endParaRPr lang="en-US" sz="1800" b="0" i="0" u="none" strike="noStrike" dirty="0">
                        <a:solidFill>
                          <a:srgbClr val="000000"/>
                        </a:solidFill>
                        <a:effectLst/>
                        <a:latin typeface="Calibri" panose="020F0502020204030204" pitchFamily="34" charset="0"/>
                      </a:endParaRPr>
                    </a:p>
                  </a:txBody>
                  <a:tcPr marL="9525" marR="9525" marT="9525" marB="0" anchor="ctr"/>
                </a:tc>
              </a:tr>
              <a:tr h="519747">
                <a:tc>
                  <a:txBody>
                    <a:bodyPr/>
                    <a:lstStyle/>
                    <a:p>
                      <a:pPr algn="ctr" fontAlgn="b"/>
                      <a:r>
                        <a:rPr lang="en-US" sz="1800" b="0" i="0" u="none" strike="noStrike" dirty="0">
                          <a:solidFill>
                            <a:srgbClr val="000000"/>
                          </a:solidFill>
                          <a:effectLst/>
                          <a:latin typeface="Calibri" panose="020F0502020204030204" pitchFamily="34" charset="0"/>
                        </a:rPr>
                        <a:t>63</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315302</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Danao NHS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315306</a:t>
                      </a:r>
                    </a:p>
                  </a:txBody>
                  <a:tcPr marL="9525" marR="9525" marT="9525" marB="0" anchor="ctr"/>
                </a:tc>
                <a:tc>
                  <a:txBody>
                    <a:bodyPr/>
                    <a:lstStyle/>
                    <a:p>
                      <a:pPr algn="l" fontAlgn="ctr"/>
                      <a:r>
                        <a:rPr lang="en-US" sz="1800" b="0" i="0" u="none" strike="noStrike" dirty="0">
                          <a:solidFill>
                            <a:srgbClr val="000000"/>
                          </a:solidFill>
                          <a:effectLst/>
                          <a:latin typeface="Calibri" panose="020F0502020204030204" pitchFamily="34" charset="0"/>
                        </a:rPr>
                        <a:t>Rosario NHS</a:t>
                      </a:r>
                    </a:p>
                  </a:txBody>
                  <a:tcPr marL="9525" marR="9525" marT="9525" marB="0" anchor="ctr"/>
                </a:tc>
              </a:tr>
              <a:tr h="519747">
                <a:tc>
                  <a:txBody>
                    <a:bodyPr/>
                    <a:lstStyle/>
                    <a:p>
                      <a:pPr algn="ctr" fontAlgn="b"/>
                      <a:r>
                        <a:rPr lang="en-US" sz="1800" b="0" i="0" u="none" strike="noStrike" dirty="0">
                          <a:solidFill>
                            <a:srgbClr val="000000"/>
                          </a:solidFill>
                          <a:effectLst/>
                          <a:latin typeface="Calibri" panose="020F0502020204030204" pitchFamily="34" charset="0"/>
                        </a:rPr>
                        <a:t>64</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315311</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Alipuaton IS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315321</a:t>
                      </a:r>
                    </a:p>
                  </a:txBody>
                  <a:tcPr marL="9525" marR="9525" marT="9525" marB="0" anchor="ctr"/>
                </a:tc>
                <a:tc>
                  <a:txBody>
                    <a:bodyPr/>
                    <a:lstStyle/>
                    <a:p>
                      <a:pPr algn="l" fontAlgn="ctr"/>
                      <a:r>
                        <a:rPr lang="en-US" sz="1800" b="0" i="0" u="none" strike="noStrike" dirty="0" err="1" smtClean="0">
                          <a:solidFill>
                            <a:srgbClr val="000000"/>
                          </a:solidFill>
                          <a:effectLst/>
                          <a:latin typeface="Calibri" panose="020F0502020204030204" pitchFamily="34" charset="0"/>
                        </a:rPr>
                        <a:t>Inobulan</a:t>
                      </a:r>
                      <a:r>
                        <a:rPr lang="en-US" sz="1800" b="0" i="0" u="none" strike="noStrike" baseline="0" dirty="0" smtClean="0">
                          <a:solidFill>
                            <a:srgbClr val="000000"/>
                          </a:solidFill>
                          <a:effectLst/>
                          <a:latin typeface="Calibri" panose="020F0502020204030204" pitchFamily="34" charset="0"/>
                        </a:rPr>
                        <a:t> (</a:t>
                      </a:r>
                      <a:r>
                        <a:rPr lang="en-US" sz="1800" b="0" i="0" u="none" strike="noStrike" baseline="0" dirty="0" err="1" smtClean="0">
                          <a:solidFill>
                            <a:srgbClr val="000000"/>
                          </a:solidFill>
                          <a:effectLst/>
                          <a:latin typeface="Calibri" panose="020F0502020204030204" pitchFamily="34" charset="0"/>
                        </a:rPr>
                        <a:t>Hunga</a:t>
                      </a:r>
                      <a:r>
                        <a:rPr lang="en-US" sz="1800" b="0" i="0" u="none" strike="noStrike" baseline="0" dirty="0" smtClean="0">
                          <a:solidFill>
                            <a:srgbClr val="000000"/>
                          </a:solidFill>
                          <a:effectLst/>
                          <a:latin typeface="Calibri" panose="020F0502020204030204" pitchFamily="34" charset="0"/>
                        </a:rPr>
                        <a:t> </a:t>
                      </a:r>
                      <a:r>
                        <a:rPr lang="en-US" sz="1800" b="0" i="0" u="none" strike="noStrike" baseline="0" dirty="0" err="1" smtClean="0">
                          <a:solidFill>
                            <a:srgbClr val="000000"/>
                          </a:solidFill>
                          <a:effectLst/>
                          <a:latin typeface="Calibri" panose="020F0502020204030204" pitchFamily="34" charset="0"/>
                        </a:rPr>
                        <a:t>Gue</a:t>
                      </a:r>
                      <a:r>
                        <a:rPr lang="en-US" sz="1800" b="0" i="0" u="none" strike="noStrike" baseline="0" dirty="0" smtClean="0">
                          <a:solidFill>
                            <a:srgbClr val="000000"/>
                          </a:solidFill>
                          <a:effectLst/>
                          <a:latin typeface="Calibri" panose="020F0502020204030204" pitchFamily="34" charset="0"/>
                        </a:rPr>
                        <a:t>) NHS</a:t>
                      </a:r>
                      <a:endParaRPr lang="en-US" sz="1800" b="0" i="0" u="none" strike="noStrike" dirty="0">
                        <a:solidFill>
                          <a:srgbClr val="000000"/>
                        </a:solidFill>
                        <a:effectLst/>
                        <a:latin typeface="Calibri" panose="020F0502020204030204" pitchFamily="34" charset="0"/>
                      </a:endParaRPr>
                    </a:p>
                  </a:txBody>
                  <a:tcPr marL="9525" marR="9525" marT="9525" marB="0" anchor="ctr"/>
                </a:tc>
              </a:tr>
              <a:tr h="519747">
                <a:tc>
                  <a:txBody>
                    <a:bodyPr/>
                    <a:lstStyle/>
                    <a:p>
                      <a:pPr algn="ctr" fontAlgn="b"/>
                      <a:r>
                        <a:rPr lang="en-US" sz="1800" b="0" i="0" u="none" strike="noStrike" dirty="0">
                          <a:solidFill>
                            <a:srgbClr val="000000"/>
                          </a:solidFill>
                          <a:effectLst/>
                          <a:latin typeface="Calibri" panose="020F0502020204030204" pitchFamily="34" charset="0"/>
                        </a:rPr>
                        <a:t>65</a:t>
                      </a:r>
                    </a:p>
                  </a:txBody>
                  <a:tcPr marL="9525" marR="9525" marT="9525" marB="0" anchor="b"/>
                </a:tc>
                <a:tc>
                  <a:txBody>
                    <a:bodyPr/>
                    <a:lstStyle/>
                    <a:p>
                      <a:pPr algn="l" fontAlgn="ctr"/>
                      <a:r>
                        <a:rPr lang="en-US" sz="1800" b="0" i="0" u="none" strike="noStrike">
                          <a:solidFill>
                            <a:srgbClr val="000000"/>
                          </a:solidFill>
                          <a:effectLst/>
                          <a:latin typeface="Calibri" panose="020F0502020204030204" pitchFamily="34" charset="0"/>
                        </a:rPr>
                        <a:t>Misamis Oriental</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315316</a:t>
                      </a:r>
                    </a:p>
                  </a:txBody>
                  <a:tcPr marL="9525" marR="9525" marT="9525" marB="0" anchor="ctr"/>
                </a:tc>
                <a:tc>
                  <a:txBody>
                    <a:bodyPr/>
                    <a:lstStyle/>
                    <a:p>
                      <a:pPr algn="l" fontAlgn="ctr"/>
                      <a:r>
                        <a:rPr lang="en-US" sz="1800" b="0" i="0" u="none" strike="noStrike">
                          <a:solidFill>
                            <a:srgbClr val="000000"/>
                          </a:solidFill>
                          <a:effectLst/>
                          <a:latin typeface="Calibri" panose="020F0502020204030204" pitchFamily="34" charset="0"/>
                        </a:rPr>
                        <a:t>Lantad IS </a:t>
                      </a:r>
                    </a:p>
                  </a:txBody>
                  <a:tcPr marL="9525" marR="9525" marT="9525" marB="0" anchor="ctr"/>
                </a:tc>
                <a:tc>
                  <a:txBody>
                    <a:bodyPr/>
                    <a:lstStyle/>
                    <a:p>
                      <a:pPr algn="ctr" fontAlgn="ctr"/>
                      <a:r>
                        <a:rPr lang="en-US" sz="1800" b="0" i="0" u="none" strike="noStrike">
                          <a:solidFill>
                            <a:srgbClr val="000000"/>
                          </a:solidFill>
                          <a:effectLst/>
                          <a:latin typeface="Calibri" panose="020F0502020204030204" pitchFamily="34" charset="0"/>
                        </a:rPr>
                        <a:t>304097</a:t>
                      </a:r>
                    </a:p>
                  </a:txBody>
                  <a:tcPr marL="9525" marR="9525" marT="9525" marB="0" anchor="ctr"/>
                </a:tc>
                <a:tc>
                  <a:txBody>
                    <a:bodyPr/>
                    <a:lstStyle/>
                    <a:p>
                      <a:pPr algn="l" fontAlgn="ctr"/>
                      <a:r>
                        <a:rPr lang="en-US" sz="1800" b="0" i="0" u="none" strike="noStrike" dirty="0">
                          <a:solidFill>
                            <a:srgbClr val="000000"/>
                          </a:solidFill>
                          <a:effectLst/>
                          <a:latin typeface="Calibri" panose="020F0502020204030204" pitchFamily="34" charset="0"/>
                        </a:rPr>
                        <a:t>San Isidro NHS</a:t>
                      </a:r>
                    </a:p>
                  </a:txBody>
                  <a:tcPr marL="9525" marR="9525" marT="9525" marB="0" anchor="ctr"/>
                </a:tc>
              </a:tr>
            </a:tbl>
          </a:graphicData>
        </a:graphic>
      </p:graphicFrame>
    </p:spTree>
    <p:extLst>
      <p:ext uri="{BB962C8B-B14F-4D97-AF65-F5344CB8AC3E}">
        <p14:creationId xmlns:p14="http://schemas.microsoft.com/office/powerpoint/2010/main" val="1744558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Eligible Activities and Expenses</a:t>
            </a:r>
            <a:endParaRPr lang="en-US" dirty="0"/>
          </a:p>
        </p:txBody>
      </p:sp>
      <p:sp>
        <p:nvSpPr>
          <p:cNvPr id="3" name="Content Placeholder 2"/>
          <p:cNvSpPr>
            <a:spLocks noGrp="1"/>
          </p:cNvSpPr>
          <p:nvPr>
            <p:ph idx="1"/>
          </p:nvPr>
        </p:nvSpPr>
        <p:spPr/>
        <p:txBody>
          <a:bodyPr/>
          <a:lstStyle/>
          <a:p>
            <a:pPr marL="0" indent="0">
              <a:buNone/>
            </a:pPr>
            <a:r>
              <a:rPr lang="en-US" dirty="0" smtClean="0"/>
              <a:t>The partnership activities and projects must be aligned to the spirit and intention of this policy which is </a:t>
            </a:r>
            <a:r>
              <a:rPr lang="en-US" sz="4000" b="1" dirty="0" smtClean="0"/>
              <a:t>to build genuine partnerships between and among schools. </a:t>
            </a:r>
          </a:p>
          <a:p>
            <a:pPr marL="0" indent="0">
              <a:buNone/>
            </a:pPr>
            <a:endParaRPr lang="en-US" sz="4000" b="1" dirty="0" smtClean="0"/>
          </a:p>
        </p:txBody>
      </p:sp>
    </p:spTree>
    <p:extLst>
      <p:ext uri="{BB962C8B-B14F-4D97-AF65-F5344CB8AC3E}">
        <p14:creationId xmlns:p14="http://schemas.microsoft.com/office/powerpoint/2010/main" val="37209496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1" y="16042"/>
            <a:ext cx="7886700" cy="1325563"/>
          </a:xfrm>
        </p:spPr>
        <p:txBody>
          <a:bodyPr>
            <a:normAutofit/>
          </a:bodyPr>
          <a:lstStyle/>
          <a:p>
            <a:pPr algn="l"/>
            <a:r>
              <a:rPr lang="en-US" dirty="0" smtClean="0"/>
              <a:t>A. Best Practices on Curriculum, Instruction and Assessment: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71566671"/>
              </p:ext>
            </p:extLst>
          </p:nvPr>
        </p:nvGraphicFramePr>
        <p:xfrm>
          <a:off x="-12032" y="1341605"/>
          <a:ext cx="9156032" cy="5811363"/>
        </p:xfrm>
        <a:graphic>
          <a:graphicData uri="http://schemas.openxmlformats.org/drawingml/2006/table">
            <a:tbl>
              <a:tblPr firstRow="1" bandRow="1">
                <a:tableStyleId>{5C22544A-7EE6-4342-B048-85BDC9FD1C3A}</a:tableStyleId>
              </a:tblPr>
              <a:tblGrid>
                <a:gridCol w="1459832"/>
                <a:gridCol w="3429000"/>
                <a:gridCol w="4267200"/>
              </a:tblGrid>
              <a:tr h="676383">
                <a:tc>
                  <a:txBody>
                    <a:bodyPr/>
                    <a:lstStyle/>
                    <a:p>
                      <a:pPr algn="ctr"/>
                      <a:r>
                        <a:rPr lang="en-US" sz="1800" dirty="0" smtClean="0"/>
                        <a:t>KEY STAGE</a:t>
                      </a:r>
                      <a:endParaRPr lang="en-US" sz="1800" dirty="0"/>
                    </a:p>
                  </a:txBody>
                  <a:tcPr marL="85284" marR="85284"/>
                </a:tc>
                <a:tc>
                  <a:txBody>
                    <a:bodyPr/>
                    <a:lstStyle/>
                    <a:p>
                      <a:pPr algn="ctr"/>
                      <a:r>
                        <a:rPr lang="en-US" sz="1800" dirty="0" smtClean="0"/>
                        <a:t>SPECIFIC</a:t>
                      </a:r>
                      <a:r>
                        <a:rPr lang="en-US" sz="1800" baseline="0" dirty="0" smtClean="0"/>
                        <a:t>  ELIGIBLE PARTNERSHIP ACTIVITIES</a:t>
                      </a:r>
                      <a:endParaRPr lang="en-US" sz="1800" dirty="0"/>
                    </a:p>
                  </a:txBody>
                  <a:tcPr marL="85284" marR="85284"/>
                </a:tc>
                <a:tc>
                  <a:txBody>
                    <a:bodyPr/>
                    <a:lstStyle/>
                    <a:p>
                      <a:pPr algn="ctr"/>
                      <a:r>
                        <a:rPr lang="en-US" sz="1800" dirty="0" smtClean="0"/>
                        <a:t>GENERAL ELIGIBLE ACTIVITIES</a:t>
                      </a:r>
                      <a:endParaRPr lang="en-US" sz="1800" dirty="0"/>
                    </a:p>
                  </a:txBody>
                  <a:tcPr marL="85284" marR="85284"/>
                </a:tc>
              </a:tr>
              <a:tr h="1258612">
                <a:tc>
                  <a:txBody>
                    <a:bodyPr/>
                    <a:lstStyle/>
                    <a:p>
                      <a:r>
                        <a:rPr lang="en-US" sz="2400" dirty="0" smtClean="0"/>
                        <a:t>Kinder to Grade 3</a:t>
                      </a:r>
                      <a:endParaRPr lang="en-US" sz="2400" dirty="0"/>
                    </a:p>
                  </a:txBody>
                  <a:tcPr marL="85284" marR="85284"/>
                </a:tc>
                <a:tc>
                  <a:txBody>
                    <a:bodyPr/>
                    <a:lstStyle/>
                    <a:p>
                      <a:r>
                        <a:rPr lang="en-US" sz="2400" dirty="0" smtClean="0"/>
                        <a:t>Activities</a:t>
                      </a:r>
                      <a:r>
                        <a:rPr lang="en-US" sz="2400" baseline="0" dirty="0" smtClean="0"/>
                        <a:t> on Mother Tongue- Based Multilingual Education </a:t>
                      </a:r>
                      <a:endParaRPr lang="en-US" sz="2400" dirty="0"/>
                    </a:p>
                  </a:txBody>
                  <a:tcPr marL="85284" marR="85284"/>
                </a:tc>
                <a:tc>
                  <a:txBody>
                    <a:bodyPr/>
                    <a:lstStyle/>
                    <a:p>
                      <a:pPr marL="285750" indent="-285750">
                        <a:buFont typeface="Arial" charset="0"/>
                        <a:buChar char="•"/>
                      </a:pPr>
                      <a:r>
                        <a:rPr lang="en-US" sz="2400" dirty="0" smtClean="0"/>
                        <a:t>Contextualization of learning materials and teaching</a:t>
                      </a:r>
                      <a:r>
                        <a:rPr lang="en-US" sz="2400" baseline="0" dirty="0" smtClean="0"/>
                        <a:t> guides; </a:t>
                      </a:r>
                    </a:p>
                  </a:txBody>
                  <a:tcPr marL="85284" marR="85284"/>
                </a:tc>
              </a:tr>
              <a:tr h="1590368">
                <a:tc>
                  <a:txBody>
                    <a:bodyPr/>
                    <a:lstStyle/>
                    <a:p>
                      <a:r>
                        <a:rPr lang="en-US" sz="2400" dirty="0" smtClean="0"/>
                        <a:t>Grades 4 to 6</a:t>
                      </a:r>
                      <a:endParaRPr lang="en-US" sz="2400" dirty="0"/>
                    </a:p>
                  </a:txBody>
                  <a:tcPr marL="85284" marR="85284"/>
                </a:tc>
                <a:tc>
                  <a:txBody>
                    <a:bodyPr/>
                    <a:lstStyle/>
                    <a:p>
                      <a:r>
                        <a:rPr lang="en-US" sz="2400" dirty="0" smtClean="0"/>
                        <a:t>Activities</a:t>
                      </a:r>
                      <a:r>
                        <a:rPr lang="en-US" sz="2400" baseline="0" dirty="0" smtClean="0"/>
                        <a:t> on Technology and Livelihood Education (TLE)</a:t>
                      </a:r>
                      <a:endParaRPr lang="en-US" sz="2400" dirty="0"/>
                    </a:p>
                  </a:txBody>
                  <a:tcPr marL="85284" marR="85284"/>
                </a:tc>
                <a:tc>
                  <a:txBody>
                    <a:bodyPr/>
                    <a:lstStyle/>
                    <a:p>
                      <a:r>
                        <a:rPr lang="en-US" sz="2400" dirty="0" smtClean="0"/>
                        <a:t>* Creation</a:t>
                      </a:r>
                      <a:r>
                        <a:rPr lang="en-US" sz="2400" baseline="0" dirty="0" smtClean="0"/>
                        <a:t> of teacher –made learning materials for use in differentiated and innovative instruction.</a:t>
                      </a:r>
                      <a:endParaRPr lang="en-US" sz="2400" dirty="0"/>
                    </a:p>
                  </a:txBody>
                  <a:tcPr marL="85284" marR="85284"/>
                </a:tc>
              </a:tr>
              <a:tr h="2186756">
                <a:tc>
                  <a:txBody>
                    <a:bodyPr/>
                    <a:lstStyle/>
                    <a:p>
                      <a:r>
                        <a:rPr lang="en-US" sz="2400" dirty="0" smtClean="0"/>
                        <a:t>Grades 7 to 10</a:t>
                      </a:r>
                      <a:endParaRPr lang="en-US" sz="2400" dirty="0"/>
                    </a:p>
                  </a:txBody>
                  <a:tcPr marL="85284" marR="85284"/>
                </a:tc>
                <a:tc>
                  <a:txBody>
                    <a:bodyPr/>
                    <a:lstStyle/>
                    <a:p>
                      <a:r>
                        <a:rPr lang="en-US" sz="2400" dirty="0" smtClean="0"/>
                        <a:t>Activities</a:t>
                      </a:r>
                      <a:r>
                        <a:rPr lang="en-US" sz="2400" baseline="0" dirty="0" smtClean="0"/>
                        <a:t> on TLE or Technical Vocational Livelihood (TVL), Senior High School (SHS) and Career Guidance Advocacy </a:t>
                      </a:r>
                      <a:endParaRPr lang="en-US" sz="2400" dirty="0"/>
                    </a:p>
                  </a:txBody>
                  <a:tcPr marL="85284" marR="85284"/>
                </a:tc>
                <a:tc>
                  <a:txBody>
                    <a:bodyPr/>
                    <a:lstStyle/>
                    <a:p>
                      <a:r>
                        <a:rPr lang="en-US" sz="2400" dirty="0" smtClean="0"/>
                        <a:t>* Capacity-building for teachers on content, pedagogy, classroom</a:t>
                      </a:r>
                      <a:r>
                        <a:rPr lang="en-US" sz="2400" baseline="0" dirty="0" smtClean="0"/>
                        <a:t>  management, differentiated instruction, and inclusive education. </a:t>
                      </a:r>
                      <a:endParaRPr lang="en-US" sz="2400" dirty="0"/>
                    </a:p>
                  </a:txBody>
                  <a:tcPr marL="85284" marR="85284"/>
                </a:tc>
              </a:tr>
            </a:tbl>
          </a:graphicData>
        </a:graphic>
      </p:graphicFrame>
    </p:spTree>
    <p:extLst>
      <p:ext uri="{BB962C8B-B14F-4D97-AF65-F5344CB8AC3E}">
        <p14:creationId xmlns:p14="http://schemas.microsoft.com/office/powerpoint/2010/main" val="33165377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325563"/>
          </a:xfrm>
        </p:spPr>
        <p:txBody>
          <a:bodyPr>
            <a:normAutofit/>
          </a:bodyPr>
          <a:lstStyle/>
          <a:p>
            <a:pPr algn="l"/>
            <a:r>
              <a:rPr lang="en-US" dirty="0" smtClean="0"/>
              <a:t>A. Best Practices on Curriculum, Instruction and Assessment: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65923511"/>
              </p:ext>
            </p:extLst>
          </p:nvPr>
        </p:nvGraphicFramePr>
        <p:xfrm>
          <a:off x="0" y="1325561"/>
          <a:ext cx="9067800" cy="5790642"/>
        </p:xfrm>
        <a:graphic>
          <a:graphicData uri="http://schemas.openxmlformats.org/drawingml/2006/table">
            <a:tbl>
              <a:tblPr firstRow="1" bandRow="1">
                <a:tableStyleId>{5C22544A-7EE6-4342-B048-85BDC9FD1C3A}</a:tableStyleId>
              </a:tblPr>
              <a:tblGrid>
                <a:gridCol w="1676400"/>
                <a:gridCol w="3048000"/>
                <a:gridCol w="4343400"/>
              </a:tblGrid>
              <a:tr h="976237">
                <a:tc>
                  <a:txBody>
                    <a:bodyPr/>
                    <a:lstStyle/>
                    <a:p>
                      <a:pPr algn="ctr"/>
                      <a:r>
                        <a:rPr lang="en-US" sz="2000" dirty="0" smtClean="0"/>
                        <a:t>KEY STAGE</a:t>
                      </a:r>
                      <a:endParaRPr lang="en-US" sz="2000" dirty="0"/>
                    </a:p>
                  </a:txBody>
                  <a:tcPr marL="85284" marR="85284"/>
                </a:tc>
                <a:tc>
                  <a:txBody>
                    <a:bodyPr/>
                    <a:lstStyle/>
                    <a:p>
                      <a:pPr algn="ctr"/>
                      <a:r>
                        <a:rPr lang="en-US" sz="2000" dirty="0" smtClean="0"/>
                        <a:t>SPECIFIC</a:t>
                      </a:r>
                      <a:r>
                        <a:rPr lang="en-US" sz="2000" baseline="0" dirty="0" smtClean="0"/>
                        <a:t>  ELIGIBLE PARTNERSHIP ACTIVITIES</a:t>
                      </a:r>
                      <a:endParaRPr lang="en-US" sz="2000" dirty="0"/>
                    </a:p>
                  </a:txBody>
                  <a:tcPr marL="85284" marR="85284"/>
                </a:tc>
                <a:tc>
                  <a:txBody>
                    <a:bodyPr/>
                    <a:lstStyle/>
                    <a:p>
                      <a:pPr algn="ctr"/>
                      <a:r>
                        <a:rPr lang="en-US" sz="2000" dirty="0" smtClean="0"/>
                        <a:t>GENERAL ELIGIBLE ACTIVITIES</a:t>
                      </a:r>
                      <a:endParaRPr lang="en-US" sz="2000" dirty="0"/>
                    </a:p>
                  </a:txBody>
                  <a:tcPr marL="85284" marR="85284"/>
                </a:tc>
              </a:tr>
              <a:tr h="1346833">
                <a:tc>
                  <a:txBody>
                    <a:bodyPr/>
                    <a:lstStyle/>
                    <a:p>
                      <a:r>
                        <a:rPr lang="en-US" sz="2000" dirty="0" smtClean="0"/>
                        <a:t>Grades 11 to 12 ( for Integrated SHS )</a:t>
                      </a:r>
                      <a:endParaRPr lang="en-US" sz="2000" dirty="0"/>
                    </a:p>
                  </a:txBody>
                  <a:tcPr marL="85284" marR="85284"/>
                </a:tc>
                <a:tc>
                  <a:txBody>
                    <a:bodyPr/>
                    <a:lstStyle/>
                    <a:p>
                      <a:r>
                        <a:rPr lang="en-US" sz="2000" dirty="0" smtClean="0"/>
                        <a:t>Activities on TVL , SHS and Career Guidance Advocacy</a:t>
                      </a:r>
                      <a:r>
                        <a:rPr lang="en-US" sz="2000" baseline="0" dirty="0" smtClean="0"/>
                        <a:t> and Industry partnership engagement </a:t>
                      </a:r>
                      <a:endParaRPr lang="en-US" sz="2000" dirty="0"/>
                    </a:p>
                  </a:txBody>
                  <a:tcPr marL="85284" marR="85284"/>
                </a:tc>
                <a:tc>
                  <a:txBody>
                    <a:bodyPr/>
                    <a:lstStyle/>
                    <a:p>
                      <a:r>
                        <a:rPr lang="en-US" sz="2000" dirty="0" smtClean="0"/>
                        <a:t>* Conduct of activities for teaching</a:t>
                      </a:r>
                      <a:r>
                        <a:rPr lang="en-US" sz="2000" baseline="0" dirty="0" smtClean="0"/>
                        <a:t> and assessment including the purchase of supplies and materials necessary to conduct them. </a:t>
                      </a:r>
                      <a:endParaRPr lang="en-US" sz="2000" dirty="0"/>
                    </a:p>
                  </a:txBody>
                  <a:tcPr marL="85284" marR="85284"/>
                </a:tc>
              </a:tr>
              <a:tr h="1098732">
                <a:tc>
                  <a:txBody>
                    <a:bodyPr/>
                    <a:lstStyle/>
                    <a:p>
                      <a:endParaRPr lang="en-US" sz="2000" dirty="0"/>
                    </a:p>
                  </a:txBody>
                  <a:tcPr marL="85284" marR="85284"/>
                </a:tc>
                <a:tc>
                  <a:txBody>
                    <a:bodyPr/>
                    <a:lstStyle/>
                    <a:p>
                      <a:endParaRPr lang="en-US" sz="2000" dirty="0"/>
                    </a:p>
                  </a:txBody>
                  <a:tcPr marL="85284" marR="85284"/>
                </a:tc>
                <a:tc>
                  <a:txBody>
                    <a:bodyPr/>
                    <a:lstStyle/>
                    <a:p>
                      <a:r>
                        <a:rPr lang="en-US" sz="2000" dirty="0" smtClean="0"/>
                        <a:t>* Tapping Indigenous</a:t>
                      </a:r>
                      <a:r>
                        <a:rPr lang="en-US" sz="2000" baseline="0" dirty="0" smtClean="0"/>
                        <a:t> People (IP) resource persons from the community to share their knowledge and practices. </a:t>
                      </a:r>
                      <a:endParaRPr lang="en-US" sz="2000" dirty="0"/>
                    </a:p>
                  </a:txBody>
                  <a:tcPr marL="85284" marR="85284"/>
                </a:tc>
              </a:tr>
              <a:tr h="2339237">
                <a:tc>
                  <a:txBody>
                    <a:bodyPr/>
                    <a:lstStyle/>
                    <a:p>
                      <a:endParaRPr lang="en-US" sz="2000" dirty="0"/>
                    </a:p>
                  </a:txBody>
                  <a:tcPr marL="85284" marR="85284"/>
                </a:tc>
                <a:tc>
                  <a:txBody>
                    <a:bodyPr/>
                    <a:lstStyle/>
                    <a:p>
                      <a:endParaRPr lang="en-US" sz="2000" dirty="0"/>
                    </a:p>
                  </a:txBody>
                  <a:tcPr marL="85284" marR="85284"/>
                </a:tc>
                <a:tc>
                  <a:txBody>
                    <a:bodyPr/>
                    <a:lstStyle/>
                    <a:p>
                      <a:pPr marL="285750" indent="-285750">
                        <a:buFont typeface="Arial" charset="0"/>
                        <a:buChar char="•"/>
                      </a:pPr>
                      <a:r>
                        <a:rPr lang="en-US" sz="2000" dirty="0" smtClean="0"/>
                        <a:t>Implementation of LAC</a:t>
                      </a:r>
                      <a:r>
                        <a:rPr lang="en-US" sz="2000" baseline="0" dirty="0" smtClean="0"/>
                        <a:t> projects particularly for Special Education  ( SPED) , Multi-grade Education . And SHS and </a:t>
                      </a:r>
                    </a:p>
                    <a:p>
                      <a:pPr marL="285750" indent="-285750">
                        <a:buFont typeface="Arial" charset="0"/>
                        <a:buChar char="•"/>
                      </a:pPr>
                      <a:r>
                        <a:rPr lang="en-US" sz="2000" baseline="0" dirty="0" smtClean="0"/>
                        <a:t>Organization , mobilization , and other supporting activities LAC Project Teams. </a:t>
                      </a:r>
                      <a:endParaRPr lang="en-US" sz="2000" dirty="0"/>
                    </a:p>
                  </a:txBody>
                  <a:tcPr marL="85284" marR="85284"/>
                </a:tc>
              </a:tr>
            </a:tbl>
          </a:graphicData>
        </a:graphic>
      </p:graphicFrame>
    </p:spTree>
    <p:extLst>
      <p:ext uri="{BB962C8B-B14F-4D97-AF65-F5344CB8AC3E}">
        <p14:creationId xmlns:p14="http://schemas.microsoft.com/office/powerpoint/2010/main" val="3849034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57" y="228600"/>
            <a:ext cx="7886700" cy="1048603"/>
          </a:xfrm>
        </p:spPr>
        <p:txBody>
          <a:bodyPr>
            <a:normAutofit fontScale="90000"/>
          </a:bodyPr>
          <a:lstStyle/>
          <a:p>
            <a:pPr algn="l"/>
            <a:r>
              <a:rPr lang="en-US" dirty="0" smtClean="0"/>
              <a:t>To cultivate partnerships between Leader School: DepEd</a:t>
            </a:r>
            <a:endParaRPr lang="en-US" dirty="0"/>
          </a:p>
        </p:txBody>
      </p:sp>
      <p:graphicFrame>
        <p:nvGraphicFramePr>
          <p:cNvPr id="6" name="Diagram 5"/>
          <p:cNvGraphicFramePr/>
          <p:nvPr>
            <p:extLst>
              <p:ext uri="{D42A27DB-BD31-4B8C-83A1-F6EECF244321}">
                <p14:modId xmlns:p14="http://schemas.microsoft.com/office/powerpoint/2010/main" val="2089271957"/>
              </p:ext>
            </p:extLst>
          </p:nvPr>
        </p:nvGraphicFramePr>
        <p:xfrm>
          <a:off x="19050" y="1277203"/>
          <a:ext cx="9124950" cy="5580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85394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325563"/>
          </a:xfrm>
        </p:spPr>
        <p:txBody>
          <a:bodyPr>
            <a:normAutofit/>
          </a:bodyPr>
          <a:lstStyle/>
          <a:p>
            <a:pPr algn="l"/>
            <a:r>
              <a:rPr lang="en-US" dirty="0" smtClean="0"/>
              <a:t>A. Best Practices on leadership and governance:</a:t>
            </a:r>
            <a:endParaRPr lang="en-US" dirty="0"/>
          </a:p>
        </p:txBody>
      </p:sp>
      <p:sp>
        <p:nvSpPr>
          <p:cNvPr id="3" name="Content Placeholder 2"/>
          <p:cNvSpPr>
            <a:spLocks noGrp="1"/>
          </p:cNvSpPr>
          <p:nvPr>
            <p:ph idx="1"/>
          </p:nvPr>
        </p:nvSpPr>
        <p:spPr>
          <a:xfrm>
            <a:off x="0" y="1325563"/>
            <a:ext cx="9448800" cy="4351338"/>
          </a:xfrm>
        </p:spPr>
        <p:txBody>
          <a:bodyPr>
            <a:noAutofit/>
          </a:bodyPr>
          <a:lstStyle/>
          <a:p>
            <a:r>
              <a:rPr lang="en-US" sz="2800" dirty="0" smtClean="0"/>
              <a:t>School improvement planning and SBM Assessment;</a:t>
            </a:r>
          </a:p>
          <a:p>
            <a:r>
              <a:rPr lang="en-US" sz="2800" dirty="0" smtClean="0"/>
              <a:t>CI Methodology , LAC, and Action Research </a:t>
            </a:r>
          </a:p>
          <a:p>
            <a:r>
              <a:rPr lang="en-US" sz="2800" dirty="0" smtClean="0"/>
              <a:t>Transparency and accountability ( e.g. School Report card (SRC) and Transparency and Accountability Board ;</a:t>
            </a:r>
          </a:p>
          <a:p>
            <a:r>
              <a:rPr lang="en-US" sz="2800" dirty="0" smtClean="0"/>
              <a:t>Water , sanitation and hygiene;</a:t>
            </a:r>
          </a:p>
          <a:p>
            <a:r>
              <a:rPr lang="en-US" sz="2800" dirty="0" smtClean="0"/>
              <a:t>Solid waste management </a:t>
            </a:r>
          </a:p>
          <a:p>
            <a:r>
              <a:rPr lang="en-US" sz="2800" dirty="0" smtClean="0"/>
              <a:t>Advocacy and education campaigns for internal and external stakeholders;</a:t>
            </a:r>
          </a:p>
          <a:p>
            <a:r>
              <a:rPr lang="en-US" sz="2800" dirty="0" smtClean="0"/>
              <a:t>Enrolment management;</a:t>
            </a:r>
          </a:p>
          <a:p>
            <a:r>
              <a:rPr lang="en-US" sz="2800" dirty="0" smtClean="0"/>
              <a:t>Child-mapping or tracking of learners, especially boys who are at risk of dropping out; and </a:t>
            </a:r>
          </a:p>
          <a:p>
            <a:r>
              <a:rPr lang="en-US" sz="2800" dirty="0" smtClean="0"/>
              <a:t>Information, communication and Technology</a:t>
            </a:r>
            <a:endParaRPr lang="en-US" sz="2800" dirty="0"/>
          </a:p>
        </p:txBody>
      </p:sp>
    </p:spTree>
    <p:extLst>
      <p:ext uri="{BB962C8B-B14F-4D97-AF65-F5344CB8AC3E}">
        <p14:creationId xmlns:p14="http://schemas.microsoft.com/office/powerpoint/2010/main" val="20782621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325563"/>
          </a:xfrm>
        </p:spPr>
        <p:txBody>
          <a:bodyPr>
            <a:normAutofit/>
          </a:bodyPr>
          <a:lstStyle/>
          <a:p>
            <a:pPr algn="l"/>
            <a:r>
              <a:rPr lang="en-US" dirty="0" smtClean="0"/>
              <a:t>A. Best Practices on disaster risk reduction :</a:t>
            </a:r>
            <a:endParaRPr lang="en-US" dirty="0"/>
          </a:p>
        </p:txBody>
      </p:sp>
      <p:sp>
        <p:nvSpPr>
          <p:cNvPr id="3" name="Content Placeholder 2"/>
          <p:cNvSpPr>
            <a:spLocks noGrp="1"/>
          </p:cNvSpPr>
          <p:nvPr>
            <p:ph idx="1"/>
          </p:nvPr>
        </p:nvSpPr>
        <p:spPr>
          <a:xfrm>
            <a:off x="105674" y="1447800"/>
            <a:ext cx="8885925" cy="5257800"/>
          </a:xfrm>
        </p:spPr>
        <p:txBody>
          <a:bodyPr>
            <a:normAutofit/>
          </a:bodyPr>
          <a:lstStyle/>
          <a:p>
            <a:r>
              <a:rPr lang="en-US" sz="2800" dirty="0" smtClean="0"/>
              <a:t>Resource-sharing and rapid response.</a:t>
            </a:r>
          </a:p>
          <a:p>
            <a:r>
              <a:rPr lang="en-US" sz="2800" dirty="0" smtClean="0"/>
              <a:t>Education continuity strategies.</a:t>
            </a:r>
          </a:p>
          <a:p>
            <a:r>
              <a:rPr lang="en-US" sz="2800" dirty="0" smtClean="0"/>
              <a:t>School- community emergency preparedness drills;</a:t>
            </a:r>
          </a:p>
          <a:p>
            <a:r>
              <a:rPr lang="en-US" sz="2800" dirty="0" smtClean="0"/>
              <a:t>Temporary Learning Spaces  following national or local design;</a:t>
            </a:r>
          </a:p>
          <a:p>
            <a:r>
              <a:rPr lang="en-US" sz="2800" dirty="0" smtClean="0"/>
              <a:t>Joint clean up after disaster;</a:t>
            </a:r>
          </a:p>
          <a:p>
            <a:r>
              <a:rPr lang="en-US" sz="2800" dirty="0" smtClean="0"/>
              <a:t>Psychosocial support for students and teachers after disasters;</a:t>
            </a:r>
          </a:p>
          <a:p>
            <a:r>
              <a:rPr lang="en-US" sz="2800" dirty="0" smtClean="0"/>
              <a:t>Collaborative hazard-mapping, and ;</a:t>
            </a:r>
          </a:p>
          <a:p>
            <a:r>
              <a:rPr lang="en-US" sz="2800" dirty="0" smtClean="0"/>
              <a:t>Helping nearby schools become more resilient to disasters.</a:t>
            </a:r>
          </a:p>
          <a:p>
            <a:endParaRPr lang="en-US" dirty="0" smtClean="0"/>
          </a:p>
        </p:txBody>
      </p:sp>
    </p:spTree>
    <p:extLst>
      <p:ext uri="{BB962C8B-B14F-4D97-AF65-F5344CB8AC3E}">
        <p14:creationId xmlns:p14="http://schemas.microsoft.com/office/powerpoint/2010/main" val="13616536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Eligible Items :  Reminders</a:t>
            </a:r>
            <a:endParaRPr lang="en-US" dirty="0"/>
          </a:p>
        </p:txBody>
      </p:sp>
      <p:sp>
        <p:nvSpPr>
          <p:cNvPr id="3" name="Content Placeholder 2"/>
          <p:cNvSpPr>
            <a:spLocks noGrp="1"/>
          </p:cNvSpPr>
          <p:nvPr>
            <p:ph idx="1"/>
          </p:nvPr>
        </p:nvSpPr>
        <p:spPr>
          <a:xfrm>
            <a:off x="0" y="1524000"/>
            <a:ext cx="7675350" cy="4351338"/>
          </a:xfrm>
        </p:spPr>
        <p:txBody>
          <a:bodyPr>
            <a:normAutofit/>
          </a:bodyPr>
          <a:lstStyle/>
          <a:p>
            <a:pPr algn="just"/>
            <a:r>
              <a:rPr lang="en-US" sz="2800" dirty="0" smtClean="0"/>
              <a:t>All expenses incurred in support of eligible activities are eligible as long as the expenses are classifiable as MOOE under Commission on Audit (COA) Circular No. 2003-001. </a:t>
            </a:r>
          </a:p>
        </p:txBody>
      </p:sp>
    </p:spTree>
    <p:extLst>
      <p:ext uri="{BB962C8B-B14F-4D97-AF65-F5344CB8AC3E}">
        <p14:creationId xmlns:p14="http://schemas.microsoft.com/office/powerpoint/2010/main" val="5303394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Non - eligible expenses Items :  </a:t>
            </a:r>
            <a:endParaRPr lang="en-US" dirty="0"/>
          </a:p>
        </p:txBody>
      </p:sp>
      <p:sp>
        <p:nvSpPr>
          <p:cNvPr id="3" name="Content Placeholder 2"/>
          <p:cNvSpPr>
            <a:spLocks noGrp="1"/>
          </p:cNvSpPr>
          <p:nvPr>
            <p:ph idx="1"/>
          </p:nvPr>
        </p:nvSpPr>
        <p:spPr>
          <a:xfrm>
            <a:off x="0" y="1524000"/>
            <a:ext cx="9372600" cy="5486400"/>
          </a:xfrm>
        </p:spPr>
        <p:txBody>
          <a:bodyPr>
            <a:normAutofit/>
          </a:bodyPr>
          <a:lstStyle/>
          <a:p>
            <a:pPr algn="just"/>
            <a:r>
              <a:rPr lang="en-US" dirty="0" smtClean="0"/>
              <a:t>A</a:t>
            </a:r>
            <a:r>
              <a:rPr lang="en-US" sz="2600" dirty="0" smtClean="0"/>
              <a:t>.  Hiring and payment of salaries of additional staff;</a:t>
            </a:r>
          </a:p>
          <a:p>
            <a:pPr algn="just"/>
            <a:r>
              <a:rPr lang="en-US" sz="2600" dirty="0" smtClean="0"/>
              <a:t>B. Payment of professional fees/honoraria;</a:t>
            </a:r>
          </a:p>
          <a:p>
            <a:pPr algn="just"/>
            <a:r>
              <a:rPr lang="en-US" sz="2600" dirty="0" smtClean="0"/>
              <a:t>C. Payment of Utilities</a:t>
            </a:r>
          </a:p>
          <a:p>
            <a:pPr algn="just"/>
            <a:r>
              <a:rPr lang="en-US" sz="2600" dirty="0" smtClean="0"/>
              <a:t>D. Purchase and reproduction of National Achievement Test reviewers;</a:t>
            </a:r>
          </a:p>
          <a:p>
            <a:pPr algn="just"/>
            <a:r>
              <a:rPr lang="en-US" sz="2600" dirty="0" smtClean="0"/>
              <a:t>E. Purchase of Commercially available instructional materials;</a:t>
            </a:r>
          </a:p>
          <a:p>
            <a:pPr algn="just"/>
            <a:r>
              <a:rPr lang="en-US" sz="2600" dirty="0" smtClean="0"/>
              <a:t>F. Field Trips and other educational trips;</a:t>
            </a:r>
          </a:p>
          <a:p>
            <a:pPr algn="just"/>
            <a:r>
              <a:rPr lang="en-US" sz="2600" dirty="0" smtClean="0"/>
              <a:t>Purchase of equipment;</a:t>
            </a:r>
          </a:p>
          <a:p>
            <a:pPr algn="just"/>
            <a:r>
              <a:rPr lang="en-US" sz="2600" dirty="0" smtClean="0"/>
              <a:t> Activities funded by  other special or national programs or subsidies; and </a:t>
            </a:r>
          </a:p>
          <a:p>
            <a:pPr algn="just"/>
            <a:r>
              <a:rPr lang="en-US" sz="2600" dirty="0" smtClean="0"/>
              <a:t>Gifts or tokens for DepEd monitoring and field Technical Assistance teams. </a:t>
            </a:r>
          </a:p>
        </p:txBody>
      </p:sp>
    </p:spTree>
    <p:extLst>
      <p:ext uri="{BB962C8B-B14F-4D97-AF65-F5344CB8AC3E}">
        <p14:creationId xmlns:p14="http://schemas.microsoft.com/office/powerpoint/2010/main" val="5677657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1" y="12032"/>
            <a:ext cx="7886700" cy="1325563"/>
          </a:xfrm>
        </p:spPr>
        <p:txBody>
          <a:bodyPr>
            <a:normAutofit/>
          </a:bodyPr>
          <a:lstStyle/>
          <a:p>
            <a:pPr algn="l"/>
            <a:r>
              <a:rPr lang="en-US" dirty="0" smtClean="0"/>
              <a:t>Eligible Activities include: </a:t>
            </a:r>
            <a:endParaRPr lang="en-US" dirty="0"/>
          </a:p>
        </p:txBody>
      </p:sp>
      <p:sp>
        <p:nvSpPr>
          <p:cNvPr id="3" name="Content Placeholder 2"/>
          <p:cNvSpPr>
            <a:spLocks noGrp="1"/>
          </p:cNvSpPr>
          <p:nvPr>
            <p:ph idx="1"/>
          </p:nvPr>
        </p:nvSpPr>
        <p:spPr>
          <a:xfrm>
            <a:off x="4010" y="1371600"/>
            <a:ext cx="9292389" cy="5791200"/>
          </a:xfrm>
        </p:spPr>
        <p:txBody>
          <a:bodyPr>
            <a:normAutofit/>
          </a:bodyPr>
          <a:lstStyle/>
          <a:p>
            <a:pPr marL="514350" indent="-514350" algn="just">
              <a:buAutoNum type="arabicPeriod"/>
            </a:pPr>
            <a:r>
              <a:rPr lang="en-US" sz="2800" dirty="0" smtClean="0"/>
              <a:t>Providing orientation on the contents of this policy.</a:t>
            </a:r>
          </a:p>
          <a:p>
            <a:pPr marL="514350" indent="-514350" algn="just">
              <a:buAutoNum type="arabicPeriod"/>
            </a:pPr>
            <a:r>
              <a:rPr lang="en-US" sz="2800" dirty="0" smtClean="0"/>
              <a:t>Mentoring and coaching to both schools during joint planning, problem-solving, action research and resource mobilization. </a:t>
            </a:r>
          </a:p>
          <a:p>
            <a:pPr marL="514350" indent="-514350" algn="just">
              <a:buAutoNum type="arabicPeriod"/>
            </a:pPr>
            <a:r>
              <a:rPr lang="en-US" sz="2800" dirty="0" smtClean="0"/>
              <a:t>Ensuring that the resources ( e.g. materials, technical, human resources) that the schools need arrive according to the schedule of their proposed activities. </a:t>
            </a:r>
          </a:p>
          <a:p>
            <a:pPr marL="514350" indent="-514350" algn="just">
              <a:buAutoNum type="arabicPeriod"/>
            </a:pPr>
            <a:r>
              <a:rPr lang="en-US" sz="2800" dirty="0" smtClean="0"/>
              <a:t>Monitoring the progress and milestones of the partnership activities and projects</a:t>
            </a:r>
            <a:r>
              <a:rPr lang="en-US" dirty="0" smtClean="0"/>
              <a:t>. </a:t>
            </a:r>
          </a:p>
        </p:txBody>
      </p:sp>
    </p:spTree>
    <p:extLst>
      <p:ext uri="{BB962C8B-B14F-4D97-AF65-F5344CB8AC3E}">
        <p14:creationId xmlns:p14="http://schemas.microsoft.com/office/powerpoint/2010/main" val="20354492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074"/>
            <a:ext cx="7886700" cy="1325563"/>
          </a:xfrm>
        </p:spPr>
        <p:txBody>
          <a:bodyPr>
            <a:normAutofit/>
          </a:bodyPr>
          <a:lstStyle/>
          <a:p>
            <a:pPr algn="l"/>
            <a:r>
              <a:rPr lang="en-US" dirty="0" smtClean="0"/>
              <a:t>Eligible Activities include: </a:t>
            </a:r>
            <a:endParaRPr lang="en-US" dirty="0"/>
          </a:p>
        </p:txBody>
      </p:sp>
      <p:sp>
        <p:nvSpPr>
          <p:cNvPr id="3" name="Content Placeholder 2"/>
          <p:cNvSpPr>
            <a:spLocks noGrp="1"/>
          </p:cNvSpPr>
          <p:nvPr>
            <p:ph idx="1"/>
          </p:nvPr>
        </p:nvSpPr>
        <p:spPr>
          <a:xfrm>
            <a:off x="105674" y="1353636"/>
            <a:ext cx="9038325" cy="5351963"/>
          </a:xfrm>
        </p:spPr>
        <p:txBody>
          <a:bodyPr>
            <a:normAutofit/>
          </a:bodyPr>
          <a:lstStyle/>
          <a:p>
            <a:pPr marL="514350" indent="-514350" algn="just">
              <a:buAutoNum type="arabicPeriod" startAt="5"/>
            </a:pPr>
            <a:r>
              <a:rPr lang="en-US" sz="2800" dirty="0" smtClean="0"/>
              <a:t>Reporting and other assistance that may be needed by the partnership;</a:t>
            </a:r>
          </a:p>
          <a:p>
            <a:pPr marL="514350" indent="-514350" algn="just">
              <a:buAutoNum type="arabicPeriod" startAt="5"/>
            </a:pPr>
            <a:r>
              <a:rPr lang="en-US" sz="2800" dirty="0" smtClean="0"/>
              <a:t>Forming communities of practice and professional learning sessions to facilitate sharing of good practices and lessons learned;</a:t>
            </a:r>
          </a:p>
          <a:p>
            <a:pPr marL="514350" indent="-514350" algn="just">
              <a:buAutoNum type="arabicPeriod" startAt="5"/>
            </a:pPr>
            <a:r>
              <a:rPr lang="en-US" sz="2800" dirty="0" smtClean="0"/>
              <a:t>Reviewing Division-wide program implementation of school-to-school partnerships;</a:t>
            </a:r>
          </a:p>
          <a:p>
            <a:pPr marL="0" indent="0" algn="just">
              <a:buNone/>
            </a:pPr>
            <a:endParaRPr lang="en-US" sz="2800" dirty="0" smtClean="0"/>
          </a:p>
        </p:txBody>
      </p:sp>
    </p:spTree>
    <p:extLst>
      <p:ext uri="{BB962C8B-B14F-4D97-AF65-F5344CB8AC3E}">
        <p14:creationId xmlns:p14="http://schemas.microsoft.com/office/powerpoint/2010/main" val="26036210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42" y="46037"/>
            <a:ext cx="7886700" cy="1325563"/>
          </a:xfrm>
        </p:spPr>
        <p:txBody>
          <a:bodyPr>
            <a:normAutofit/>
          </a:bodyPr>
          <a:lstStyle/>
          <a:p>
            <a:pPr algn="l"/>
            <a:r>
              <a:rPr lang="en-US" dirty="0" smtClean="0"/>
              <a:t>Eligible Activities include: </a:t>
            </a:r>
            <a:endParaRPr lang="en-US" dirty="0"/>
          </a:p>
        </p:txBody>
      </p:sp>
      <p:sp>
        <p:nvSpPr>
          <p:cNvPr id="3" name="Content Placeholder 2"/>
          <p:cNvSpPr>
            <a:spLocks noGrp="1"/>
          </p:cNvSpPr>
          <p:nvPr>
            <p:ph idx="1"/>
          </p:nvPr>
        </p:nvSpPr>
        <p:spPr>
          <a:xfrm>
            <a:off x="0" y="1371600"/>
            <a:ext cx="9296400" cy="5334000"/>
          </a:xfrm>
        </p:spPr>
        <p:txBody>
          <a:bodyPr>
            <a:normAutofit/>
          </a:bodyPr>
          <a:lstStyle/>
          <a:p>
            <a:pPr marL="0" indent="0" algn="just">
              <a:buNone/>
            </a:pPr>
            <a:r>
              <a:rPr lang="en-US" dirty="0" smtClean="0"/>
              <a:t>8. </a:t>
            </a:r>
            <a:r>
              <a:rPr lang="en-US" sz="2800" dirty="0" smtClean="0"/>
              <a:t>Creating advocacy activities and materials on school-to-school partnerships to gather the support of stakeholders ; and</a:t>
            </a:r>
          </a:p>
          <a:p>
            <a:pPr marL="0" indent="0" algn="just">
              <a:buNone/>
            </a:pPr>
            <a:r>
              <a:rPr lang="en-US" sz="2800" dirty="0" smtClean="0"/>
              <a:t>9. Mobilizing Civil Society Organization (CSO) partners in strengthening school-to-school partnerships. This includes the provision of transportation and meals to enable CSO partners to participate in monitoring activities. </a:t>
            </a:r>
          </a:p>
        </p:txBody>
      </p:sp>
    </p:spTree>
    <p:extLst>
      <p:ext uri="{BB962C8B-B14F-4D97-AF65-F5344CB8AC3E}">
        <p14:creationId xmlns:p14="http://schemas.microsoft.com/office/powerpoint/2010/main" val="827568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Risk Mitigation Strategies</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Incentives for Leader Schools:</a:t>
            </a:r>
          </a:p>
          <a:p>
            <a:pPr marL="0" indent="0" algn="just">
              <a:buNone/>
            </a:pPr>
            <a:r>
              <a:rPr lang="en-US" dirty="0" smtClean="0"/>
              <a:t>1. Leader Schools who successfully implement school-to- school partnerships shall have the rating of 2 ( evidence indicates planned activities and procedures are fully implemented and aligned to A Child-and Community- Centered Educational System ( ACCESSs) for all indicators under the Leadership and Governance Dimension of the SVM Framework in DepEd Order No. 83, s. 2012. Exemplary Leader Schools shall prioritized by the SED for future support and assistance. </a:t>
            </a:r>
          </a:p>
        </p:txBody>
      </p:sp>
    </p:spTree>
    <p:extLst>
      <p:ext uri="{BB962C8B-B14F-4D97-AF65-F5344CB8AC3E}">
        <p14:creationId xmlns:p14="http://schemas.microsoft.com/office/powerpoint/2010/main" val="31633073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Risk Mitigation Strategies</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Incentives for Leader Schools:</a:t>
            </a:r>
          </a:p>
          <a:p>
            <a:pPr marL="0" indent="0" algn="just">
              <a:buNone/>
            </a:pPr>
            <a:r>
              <a:rPr lang="en-US" dirty="0" smtClean="0"/>
              <a:t>2. For teaching and non-teaching personnel of the Leader Schools who provide support to the Partner Schools, the school-to-school partnership and its activities shall be considered Key Result Areas in the respective Individual Performance Commitment Review Form ( IPCRF) and Organizational Performance Commitment and Review Form ( OPCRF) . </a:t>
            </a:r>
          </a:p>
        </p:txBody>
      </p:sp>
    </p:spTree>
    <p:extLst>
      <p:ext uri="{BB962C8B-B14F-4D97-AF65-F5344CB8AC3E}">
        <p14:creationId xmlns:p14="http://schemas.microsoft.com/office/powerpoint/2010/main" val="37891277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Risk Mitigation Strategies</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t>Incentives for Leader Schools:</a:t>
            </a:r>
          </a:p>
          <a:p>
            <a:pPr marL="0" indent="0" algn="just">
              <a:buNone/>
            </a:pPr>
            <a:r>
              <a:rPr lang="en-US" dirty="0" smtClean="0"/>
              <a:t>3. Participation of teachers ( either as a coach/mentor/trainer or as a participant) in partnership activities undertaken during vacation, holidays and weekends shall be considered as “services rendered by those who train teachers in addition to their normal teaching load” and</a:t>
            </a:r>
          </a:p>
          <a:p>
            <a:pPr marL="0" indent="0" algn="just">
              <a:buNone/>
            </a:pPr>
            <a:r>
              <a:rPr lang="en-US" dirty="0"/>
              <a:t> </a:t>
            </a:r>
            <a:r>
              <a:rPr lang="en-US" dirty="0" smtClean="0"/>
              <a:t>           as “attendance /participation in special DepEd projects and activities which are short-term in duration, if such are held during summer vacation or during weekends”, provided in DepEd Order 53, s. 2003. Thus, the said teachers shall be entitled to service credits subject to existing rules and regulations as well as the approval </a:t>
            </a:r>
            <a:r>
              <a:rPr lang="en-US" smtClean="0"/>
              <a:t>of the SDS. </a:t>
            </a:r>
            <a:endParaRPr lang="en-US" dirty="0" smtClean="0"/>
          </a:p>
        </p:txBody>
      </p:sp>
    </p:spTree>
    <p:extLst>
      <p:ext uri="{BB962C8B-B14F-4D97-AF65-F5344CB8AC3E}">
        <p14:creationId xmlns:p14="http://schemas.microsoft.com/office/powerpoint/2010/main" val="2076920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325563"/>
          </a:xfrm>
        </p:spPr>
        <p:txBody>
          <a:bodyPr/>
          <a:lstStyle/>
          <a:p>
            <a:pPr algn="l"/>
            <a:r>
              <a:rPr lang="en-US" dirty="0" smtClean="0"/>
              <a:t>Policy aims:</a:t>
            </a:r>
            <a:endParaRPr lang="en-US" dirty="0"/>
          </a:p>
        </p:txBody>
      </p:sp>
      <p:graphicFrame>
        <p:nvGraphicFramePr>
          <p:cNvPr id="4" name="Diagram 3"/>
          <p:cNvGraphicFramePr/>
          <p:nvPr>
            <p:extLst>
              <p:ext uri="{D42A27DB-BD31-4B8C-83A1-F6EECF244321}">
                <p14:modId xmlns:p14="http://schemas.microsoft.com/office/powerpoint/2010/main" val="1206128342"/>
              </p:ext>
            </p:extLst>
          </p:nvPr>
        </p:nvGraphicFramePr>
        <p:xfrm>
          <a:off x="304800" y="1356270"/>
          <a:ext cx="8269406"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86605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fontScale="90000"/>
          </a:bodyPr>
          <a:lstStyle/>
          <a:p>
            <a:pPr marL="0" indent="0" algn="l"/>
            <a:r>
              <a:rPr lang="en-US" sz="1600" dirty="0" smtClean="0"/>
              <a:t/>
            </a:r>
            <a:br>
              <a:rPr lang="en-US" sz="1600" dirty="0" smtClean="0"/>
            </a:br>
            <a:r>
              <a:rPr lang="en-US" sz="1600" dirty="0"/>
              <a:t/>
            </a:r>
            <a:br>
              <a:rPr lang="en-US" sz="1600" dirty="0"/>
            </a:br>
            <a:r>
              <a:rPr lang="en-US" sz="1600" dirty="0" smtClean="0"/>
              <a:t/>
            </a:r>
            <a:br>
              <a:rPr lang="en-US" sz="1600" dirty="0" smtClean="0"/>
            </a:br>
            <a:r>
              <a:rPr lang="en-US" sz="1600" dirty="0" smtClean="0"/>
              <a:t/>
            </a:r>
            <a:br>
              <a:rPr lang="en-US" sz="1600" dirty="0" smtClean="0"/>
            </a:br>
            <a:r>
              <a:rPr lang="en-US" sz="1600" dirty="0"/>
              <a:t/>
            </a:r>
            <a:br>
              <a:rPr lang="en-US" sz="1600" dirty="0"/>
            </a:br>
            <a:r>
              <a:rPr lang="en-US" sz="2000" dirty="0" smtClean="0"/>
              <a:t>Annex 7:</a:t>
            </a:r>
            <a:r>
              <a:rPr lang="en-US" sz="1600" dirty="0" smtClean="0"/>
              <a:t>		</a:t>
            </a:r>
            <a:r>
              <a:rPr lang="en-US" sz="3100" dirty="0" smtClean="0"/>
              <a:t>Work </a:t>
            </a:r>
            <a:r>
              <a:rPr lang="en-US" sz="3100" dirty="0"/>
              <a:t>and Financial Plan </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533400" y="1143000"/>
            <a:ext cx="8229600" cy="4525963"/>
          </a:xfrm>
        </p:spPr>
        <p:txBody>
          <a:bodyPr/>
          <a:lstStyle/>
          <a:p>
            <a:pPr marL="0" indent="0" algn="ctr">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14531063"/>
              </p:ext>
            </p:extLst>
          </p:nvPr>
        </p:nvGraphicFramePr>
        <p:xfrm>
          <a:off x="533400" y="1219200"/>
          <a:ext cx="8229600" cy="4323331"/>
        </p:xfrm>
        <a:graphic>
          <a:graphicData uri="http://schemas.openxmlformats.org/drawingml/2006/table">
            <a:tbl>
              <a:tblPr/>
              <a:tblGrid>
                <a:gridCol w="219749"/>
                <a:gridCol w="843836"/>
                <a:gridCol w="685617"/>
                <a:gridCol w="336216"/>
                <a:gridCol w="336216"/>
                <a:gridCol w="336216"/>
                <a:gridCol w="336216"/>
                <a:gridCol w="336216"/>
                <a:gridCol w="336216"/>
                <a:gridCol w="336216"/>
                <a:gridCol w="336216"/>
                <a:gridCol w="336216"/>
                <a:gridCol w="336216"/>
                <a:gridCol w="336216"/>
                <a:gridCol w="336216"/>
                <a:gridCol w="336216"/>
                <a:gridCol w="336216"/>
                <a:gridCol w="272489"/>
                <a:gridCol w="283476"/>
                <a:gridCol w="336216"/>
                <a:gridCol w="281279"/>
                <a:gridCol w="263698"/>
                <a:gridCol w="336216"/>
              </a:tblGrid>
              <a:tr h="132451">
                <a:tc gridSpan="4">
                  <a:txBody>
                    <a:bodyPr/>
                    <a:lstStyle/>
                    <a:p>
                      <a:pPr algn="l" fontAlgn="b"/>
                      <a:r>
                        <a:rPr lang="en-US" sz="800" b="0" i="0" u="none" strike="noStrike">
                          <a:solidFill>
                            <a:srgbClr val="000000"/>
                          </a:solidFill>
                          <a:effectLst/>
                          <a:latin typeface="Calibri"/>
                        </a:rPr>
                        <a:t>Implementing Office: ________________________</a:t>
                      </a:r>
                    </a:p>
                  </a:txBody>
                  <a:tcPr marL="6623" marR="6623" marT="66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r>
              <a:tr h="132451">
                <a:tc gridSpan="5">
                  <a:txBody>
                    <a:bodyPr/>
                    <a:lstStyle/>
                    <a:p>
                      <a:pPr algn="l" fontAlgn="b"/>
                      <a:r>
                        <a:rPr lang="en-US" sz="800" b="0" i="0" u="none" strike="noStrike">
                          <a:solidFill>
                            <a:srgbClr val="000000"/>
                          </a:solidFill>
                          <a:effectLst/>
                          <a:latin typeface="Calibri"/>
                        </a:rPr>
                        <a:t>( For Schools) Partner School: ___________________</a:t>
                      </a:r>
                    </a:p>
                  </a:txBody>
                  <a:tcPr marL="6623" marR="6623" marT="66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r>
              <a:tr h="132451">
                <a:tc gridSpan="5">
                  <a:txBody>
                    <a:bodyPr/>
                    <a:lstStyle/>
                    <a:p>
                      <a:pPr algn="l" fontAlgn="b"/>
                      <a:r>
                        <a:rPr lang="en-US" sz="800" b="0" i="0" u="none" strike="noStrike">
                          <a:solidFill>
                            <a:srgbClr val="000000"/>
                          </a:solidFill>
                          <a:effectLst/>
                          <a:latin typeface="Calibri"/>
                        </a:rPr>
                        <a:t>Fund Allocated : ______________________________</a:t>
                      </a:r>
                    </a:p>
                  </a:txBody>
                  <a:tcPr marL="6623" marR="6623" marT="66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r>
              <a:tr h="132451">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r>
              <a:tr h="132451">
                <a:tc rowSpan="3">
                  <a:txBody>
                    <a:bodyPr/>
                    <a:lstStyle/>
                    <a:p>
                      <a:pPr algn="ctr" fontAlgn="ctr"/>
                      <a:r>
                        <a:rPr lang="en-US" sz="500" b="0" i="0" u="none" strike="noStrike">
                          <a:solidFill>
                            <a:srgbClr val="000000"/>
                          </a:solidFill>
                          <a:effectLst/>
                          <a:latin typeface="Calibri"/>
                        </a:rPr>
                        <a:t>Code</a:t>
                      </a:r>
                    </a:p>
                  </a:txBody>
                  <a:tcPr marL="6623" marR="6623" marT="66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600" b="0" i="0" u="none" strike="noStrike">
                          <a:solidFill>
                            <a:srgbClr val="000000"/>
                          </a:solidFill>
                          <a:effectLst/>
                          <a:latin typeface="Calibri"/>
                        </a:rPr>
                        <a:t>Program /Output/ Activities </a:t>
                      </a:r>
                    </a:p>
                  </a:txBody>
                  <a:tcPr marL="6623" marR="6623" marT="66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600" b="0" i="0" u="none" strike="noStrike">
                          <a:solidFill>
                            <a:srgbClr val="000000"/>
                          </a:solidFill>
                          <a:effectLst/>
                          <a:latin typeface="Calibri"/>
                        </a:rPr>
                        <a:t>Performance Indicator </a:t>
                      </a:r>
                    </a:p>
                  </a:txBody>
                  <a:tcPr marL="6623" marR="6623" marT="66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600" b="0" i="0" u="none" strike="noStrike">
                          <a:solidFill>
                            <a:srgbClr val="000000"/>
                          </a:solidFill>
                          <a:effectLst/>
                          <a:latin typeface="Calibri"/>
                        </a:rPr>
                        <a:t>Quarter 2</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8">
                  <a:txBody>
                    <a:bodyPr/>
                    <a:lstStyle/>
                    <a:p>
                      <a:pPr algn="ctr" fontAlgn="b"/>
                      <a:r>
                        <a:rPr lang="en-US" sz="600" b="0" i="0" u="none" strike="noStrike">
                          <a:solidFill>
                            <a:srgbClr val="000000"/>
                          </a:solidFill>
                          <a:effectLst/>
                          <a:latin typeface="Calibri"/>
                        </a:rPr>
                        <a:t>Quarter 3</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algn="ctr" fontAlgn="b"/>
                      <a:r>
                        <a:rPr lang="en-US" sz="600" b="0" i="0" u="none" strike="noStrike">
                          <a:solidFill>
                            <a:srgbClr val="000000"/>
                          </a:solidFill>
                          <a:effectLst/>
                          <a:latin typeface="Calibri"/>
                        </a:rPr>
                        <a:t>Quarter 4</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gridSpan="2">
                  <a:txBody>
                    <a:bodyPr/>
                    <a:lstStyle/>
                    <a:p>
                      <a:pPr algn="ctr" fontAlgn="b"/>
                      <a:r>
                        <a:rPr lang="en-US" sz="600" b="0" i="0" u="none" strike="noStrike">
                          <a:solidFill>
                            <a:srgbClr val="000000"/>
                          </a:solidFill>
                          <a:effectLst/>
                          <a:latin typeface="Calibri"/>
                        </a:rPr>
                        <a:t>Full year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US"/>
                    </a:p>
                  </a:txBody>
                  <a:tcPr/>
                </a:tc>
              </a:tr>
              <a:tr h="231789">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algn="ctr" fontAlgn="b"/>
                      <a:r>
                        <a:rPr lang="en-US" sz="600" b="0" i="0" u="none" strike="noStrike">
                          <a:solidFill>
                            <a:srgbClr val="000000"/>
                          </a:solidFill>
                          <a:effectLst/>
                          <a:latin typeface="Calibri"/>
                        </a:rPr>
                        <a:t>June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0" i="0" u="none" strike="noStrike">
                          <a:solidFill>
                            <a:srgbClr val="000000"/>
                          </a:solidFill>
                          <a:effectLst/>
                          <a:latin typeface="Calibri"/>
                        </a:rPr>
                        <a:t>July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0" i="0" u="none" strike="noStrike">
                          <a:solidFill>
                            <a:srgbClr val="000000"/>
                          </a:solidFill>
                          <a:effectLst/>
                          <a:latin typeface="Calibri"/>
                        </a:rPr>
                        <a:t>August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0" i="0" u="none" strike="noStrike">
                          <a:solidFill>
                            <a:srgbClr val="000000"/>
                          </a:solidFill>
                          <a:effectLst/>
                          <a:latin typeface="Calibri"/>
                        </a:rPr>
                        <a:t>September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0" i="0" u="none" strike="noStrike">
                          <a:solidFill>
                            <a:srgbClr val="000000"/>
                          </a:solidFill>
                          <a:effectLst/>
                          <a:latin typeface="Calibri"/>
                        </a:rPr>
                        <a:t>Total</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0" i="0" u="none" strike="noStrike">
                          <a:solidFill>
                            <a:srgbClr val="000000"/>
                          </a:solidFill>
                          <a:effectLst/>
                          <a:latin typeface="Calibri"/>
                        </a:rPr>
                        <a:t>October</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0" i="0" u="none" strike="noStrike">
                          <a:solidFill>
                            <a:srgbClr val="000000"/>
                          </a:solidFill>
                          <a:effectLst/>
                          <a:latin typeface="Calibri"/>
                        </a:rPr>
                        <a:t>November</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0" i="0" u="none" strike="noStrike">
                          <a:solidFill>
                            <a:srgbClr val="000000"/>
                          </a:solidFill>
                          <a:effectLst/>
                          <a:latin typeface="Calibri"/>
                        </a:rPr>
                        <a:t>December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0" i="0" u="none" strike="noStrike">
                          <a:solidFill>
                            <a:srgbClr val="000000"/>
                          </a:solidFill>
                          <a:effectLst/>
                          <a:latin typeface="Calibri"/>
                        </a:rPr>
                        <a:t>TOTAL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vMerge="1">
                  <a:txBody>
                    <a:bodyPr/>
                    <a:lstStyle/>
                    <a:p>
                      <a:endParaRPr lang="en-US"/>
                    </a:p>
                  </a:txBody>
                  <a:tcPr/>
                </a:tc>
                <a:tc hMerge="1" vMerge="1">
                  <a:txBody>
                    <a:bodyPr/>
                    <a:lstStyle/>
                    <a:p>
                      <a:endParaRPr lang="en-US"/>
                    </a:p>
                  </a:txBody>
                  <a:tcPr/>
                </a:tc>
              </a:tr>
              <a:tr h="13245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r>
                        <a:rPr lang="en-US" sz="600" b="0" i="0" u="none" strike="noStrike">
                          <a:solidFill>
                            <a:srgbClr val="000000"/>
                          </a:solidFill>
                          <a:effectLst/>
                          <a:latin typeface="Calibri"/>
                        </a:rPr>
                        <a:t>Target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Amount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Target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Amount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Target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Amount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Target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Amount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Target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Amount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Target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Amount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Target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Amount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Target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Amount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Target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Amount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Target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Amount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451">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32451">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2451">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32451">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32451">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2451">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2451">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32451">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32451">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2451">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2451">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2451">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32451">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32451">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2451">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2451">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2451">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32451">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r>
              <a:tr h="132451">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Prepared by: </a:t>
                      </a: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gridSpan="2">
                  <a:txBody>
                    <a:bodyPr/>
                    <a:lstStyle/>
                    <a:p>
                      <a:pPr algn="l" fontAlgn="b"/>
                      <a:r>
                        <a:rPr lang="en-US" sz="800" b="0" i="0" u="none" strike="noStrike">
                          <a:solidFill>
                            <a:srgbClr val="000000"/>
                          </a:solidFill>
                          <a:effectLst/>
                          <a:latin typeface="Calibri"/>
                        </a:rPr>
                        <a:t>Approved by:</a:t>
                      </a:r>
                    </a:p>
                  </a:txBody>
                  <a:tcPr marL="6623" marR="6623" marT="6623" marB="0" anchor="b">
                    <a:lnL>
                      <a:noFill/>
                    </a:lnL>
                    <a:lnR>
                      <a:noFill/>
                    </a:lnR>
                    <a:lnT>
                      <a:noFill/>
                    </a:lnT>
                    <a:lnB>
                      <a:noFill/>
                    </a:lnB>
                  </a:tcPr>
                </a:tc>
                <a:tc hMerge="1">
                  <a:txBody>
                    <a:bodyPr/>
                    <a:lstStyle/>
                    <a:p>
                      <a:endParaRPr lang="en-US"/>
                    </a:p>
                  </a:txBody>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r>
              <a:tr h="132451">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r>
              <a:tr h="132451">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gridSpan="3">
                  <a:txBody>
                    <a:bodyPr/>
                    <a:lstStyle/>
                    <a:p>
                      <a:pPr algn="l" fontAlgn="b"/>
                      <a:r>
                        <a:rPr lang="en-US" sz="800" b="0" i="0" u="none" strike="noStrike">
                          <a:solidFill>
                            <a:srgbClr val="000000"/>
                          </a:solidFill>
                          <a:effectLst/>
                          <a:latin typeface="Calibri"/>
                        </a:rPr>
                        <a:t>Name &amp; Signature; Designation </a:t>
                      </a: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gridSpan="5">
                  <a:txBody>
                    <a:bodyPr/>
                    <a:lstStyle/>
                    <a:p>
                      <a:pPr algn="ctr" fontAlgn="b"/>
                      <a:r>
                        <a:rPr lang="en-US" sz="800" b="0" i="0" u="none" strike="noStrike">
                          <a:solidFill>
                            <a:srgbClr val="000000"/>
                          </a:solidFill>
                          <a:effectLst/>
                          <a:latin typeface="Calibri"/>
                        </a:rPr>
                        <a:t>Head of Office/Organization</a:t>
                      </a: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r>
              <a:tr h="132451">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r>
              <a:tr h="132451">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gridSpan="3">
                  <a:txBody>
                    <a:bodyPr/>
                    <a:lstStyle/>
                    <a:p>
                      <a:pPr algn="ctr" fontAlgn="b"/>
                      <a:r>
                        <a:rPr lang="en-US" sz="800" b="0" i="0" u="none" strike="noStrike">
                          <a:solidFill>
                            <a:srgbClr val="000000"/>
                          </a:solidFill>
                          <a:effectLst/>
                          <a:latin typeface="Calibri"/>
                        </a:rPr>
                        <a:t>Date</a:t>
                      </a: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gridSpan="5">
                  <a:txBody>
                    <a:bodyPr/>
                    <a:lstStyle/>
                    <a:p>
                      <a:pPr algn="ctr" fontAlgn="b"/>
                      <a:r>
                        <a:rPr lang="en-US" sz="800" b="0" i="0" u="none" strike="noStrike">
                          <a:solidFill>
                            <a:srgbClr val="000000"/>
                          </a:solidFill>
                          <a:effectLst/>
                          <a:latin typeface="Calibri"/>
                        </a:rPr>
                        <a:t>Date</a:t>
                      </a:r>
                    </a:p>
                  </a:txBody>
                  <a:tcPr marL="6623" marR="6623" marT="6623"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r>
              <a:tr h="132451">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6623" marR="6623" marT="6623"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6623" marR="6623" marT="6623" marB="0" anchor="b">
                    <a:lnL>
                      <a:noFill/>
                    </a:lnL>
                    <a:lnR>
                      <a:noFill/>
                    </a:lnR>
                    <a:lnT>
                      <a:noFill/>
                    </a:lnT>
                    <a:lnB>
                      <a:noFill/>
                    </a:lnB>
                  </a:tcPr>
                </a:tc>
              </a:tr>
            </a:tbl>
          </a:graphicData>
        </a:graphic>
      </p:graphicFrame>
    </p:spTree>
    <p:extLst>
      <p:ext uri="{BB962C8B-B14F-4D97-AF65-F5344CB8AC3E}">
        <p14:creationId xmlns:p14="http://schemas.microsoft.com/office/powerpoint/2010/main" val="26592540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Provision of Technical Assistance</a:t>
            </a:r>
            <a:endParaRPr lang="en-US" dirty="0"/>
          </a:p>
        </p:txBody>
      </p:sp>
      <p:sp>
        <p:nvSpPr>
          <p:cNvPr id="3" name="Content Placeholder 2"/>
          <p:cNvSpPr>
            <a:spLocks noGrp="1"/>
          </p:cNvSpPr>
          <p:nvPr>
            <p:ph idx="1"/>
          </p:nvPr>
        </p:nvSpPr>
        <p:spPr/>
        <p:txBody>
          <a:bodyPr/>
          <a:lstStyle/>
          <a:p>
            <a:pPr marL="0" indent="0" algn="just">
              <a:buNone/>
            </a:pPr>
            <a:r>
              <a:rPr lang="en-US" b="1" dirty="0" smtClean="0"/>
              <a:t>Regional level </a:t>
            </a:r>
            <a:r>
              <a:rPr lang="en-US" dirty="0" smtClean="0"/>
              <a:t>: TA &amp; Monitoring Team shall be led by the regional SBM Coordinator and FTAD supported by other specialists in the region. </a:t>
            </a:r>
          </a:p>
          <a:p>
            <a:pPr marL="0" indent="0" algn="just">
              <a:buNone/>
            </a:pPr>
            <a:endParaRPr lang="en-US" dirty="0"/>
          </a:p>
          <a:p>
            <a:pPr marL="0" indent="0" algn="just">
              <a:buNone/>
            </a:pPr>
            <a:r>
              <a:rPr lang="en-US" b="1" dirty="0" smtClean="0"/>
              <a:t>Division Level</a:t>
            </a:r>
            <a:r>
              <a:rPr lang="en-US" dirty="0" smtClean="0"/>
              <a:t>: the SGOD shall lead the Division Team in the provision of TA supported by other specialists in school leadership , pedagogy, CI, LAC, finance , etc. </a:t>
            </a:r>
            <a:endParaRPr lang="en-US" dirty="0"/>
          </a:p>
        </p:txBody>
      </p:sp>
    </p:spTree>
    <p:extLst>
      <p:ext uri="{BB962C8B-B14F-4D97-AF65-F5344CB8AC3E}">
        <p14:creationId xmlns:p14="http://schemas.microsoft.com/office/powerpoint/2010/main" val="40823615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Provision of Technical Assistance</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 Division Team may involve representatives from Local School Boards and CSOs that have proven expertise in partnership and engagement. </a:t>
            </a:r>
          </a:p>
          <a:p>
            <a:pPr marL="0" indent="0" algn="just">
              <a:buNone/>
            </a:pPr>
            <a:r>
              <a:rPr lang="en-US" dirty="0" smtClean="0"/>
              <a:t>* Transportation and meal expenses of CSO representatives during school visits shall be charged against the PSF of the concerned office. </a:t>
            </a:r>
          </a:p>
          <a:p>
            <a:pPr marL="0" indent="0" algn="just">
              <a:buNone/>
            </a:pPr>
            <a:r>
              <a:rPr lang="en-US" dirty="0" smtClean="0"/>
              <a:t>*  The scope of TA shall cover content, including, among others, the agreed partnership activities and projects. The TA shall also include procedures on the process of establishing school-to-school partnerships. </a:t>
            </a:r>
            <a:endParaRPr lang="en-US" dirty="0"/>
          </a:p>
        </p:txBody>
      </p:sp>
    </p:spTree>
    <p:extLst>
      <p:ext uri="{BB962C8B-B14F-4D97-AF65-F5344CB8AC3E}">
        <p14:creationId xmlns:p14="http://schemas.microsoft.com/office/powerpoint/2010/main" val="124013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Transparency and Accountability</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A.   Measures at the Region and Division </a:t>
            </a:r>
          </a:p>
          <a:p>
            <a:pPr marL="0" indent="0" algn="just">
              <a:buNone/>
            </a:pPr>
            <a:r>
              <a:rPr lang="en-US" dirty="0" smtClean="0"/>
              <a:t>The RO shall post in public areas their PSF liquidation report.</a:t>
            </a:r>
          </a:p>
          <a:p>
            <a:pPr marL="0" indent="0" algn="just">
              <a:buNone/>
            </a:pPr>
            <a:r>
              <a:rPr lang="en-US" dirty="0" smtClean="0"/>
              <a:t>The SDO shall be a party to the Partnership Agreement that will be entered into by the Leader and Partner Schools. The said partnership agreement and a copy of this policy shall be posted in the Division Website and in public areas. Annex 6 shows the suggested  School-to-School Partnership Agreement. The SDO shall post in public areas the liquidation reports. </a:t>
            </a:r>
          </a:p>
          <a:p>
            <a:pPr marL="0" indent="0" algn="just">
              <a:buNone/>
            </a:pPr>
            <a:endParaRPr lang="en-US" dirty="0"/>
          </a:p>
        </p:txBody>
      </p:sp>
    </p:spTree>
    <p:extLst>
      <p:ext uri="{BB962C8B-B14F-4D97-AF65-F5344CB8AC3E}">
        <p14:creationId xmlns:p14="http://schemas.microsoft.com/office/powerpoint/2010/main" val="32183868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Transparency and Accountability</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B. Measures at the School</a:t>
            </a:r>
          </a:p>
          <a:p>
            <a:pPr marL="0" indent="0" algn="just">
              <a:buNone/>
            </a:pPr>
            <a:r>
              <a:rPr lang="en-US" dirty="0" smtClean="0"/>
              <a:t>1.) Posting- the School Head of the leader school shall post in the school bulletin board, Transparency and Accountability Board, or in any public and open area, the fund allocated, date of receipt , and a copy of the WFP submitted to the SDO. </a:t>
            </a:r>
            <a:endParaRPr lang="en-US" dirty="0"/>
          </a:p>
        </p:txBody>
      </p:sp>
    </p:spTree>
    <p:extLst>
      <p:ext uri="{BB962C8B-B14F-4D97-AF65-F5344CB8AC3E}">
        <p14:creationId xmlns:p14="http://schemas.microsoft.com/office/powerpoint/2010/main" val="12413904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Transparency and Accountability</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B. Measures at the School</a:t>
            </a:r>
          </a:p>
          <a:p>
            <a:pPr marL="0" indent="0" algn="just">
              <a:buNone/>
            </a:pPr>
            <a:r>
              <a:rPr lang="en-US" dirty="0" smtClean="0"/>
              <a:t>2).  Documentation- in documenting and reporting the partnership activities and projects, the narrative reports of the both schools shall include quantitative data such as, but not limited to, photographs, feedback , testimonies, etc. </a:t>
            </a:r>
          </a:p>
        </p:txBody>
      </p:sp>
    </p:spTree>
    <p:extLst>
      <p:ext uri="{BB962C8B-B14F-4D97-AF65-F5344CB8AC3E}">
        <p14:creationId xmlns:p14="http://schemas.microsoft.com/office/powerpoint/2010/main" val="23881852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Availing the Funds </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 The leader schools should select a Partner School and submit their WFP to the SGOD on or before July 15, 2016 corresponding to the fund allocated in Annex 1 and following the format in Annex 7. The SGOD shall appraise the WFP within five (5) calendar days and ensure that the activities are eligible. </a:t>
            </a:r>
          </a:p>
        </p:txBody>
      </p:sp>
    </p:spTree>
    <p:extLst>
      <p:ext uri="{BB962C8B-B14F-4D97-AF65-F5344CB8AC3E}">
        <p14:creationId xmlns:p14="http://schemas.microsoft.com/office/powerpoint/2010/main" val="5529476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Availing the Funds </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 The WFP of the Leader School shall be approved if it includes eligible activities set in these guidelines. If a Leader school does not submit a WFP or if the WFP does not include eligible activities, the SGOD shall provide TA to the Leader Schools within five (5) calendar days. After receiving technical assistance and producing a WFP, the WFP shall be deemed approved. </a:t>
            </a:r>
          </a:p>
        </p:txBody>
      </p:sp>
    </p:spTree>
    <p:extLst>
      <p:ext uri="{BB962C8B-B14F-4D97-AF65-F5344CB8AC3E}">
        <p14:creationId xmlns:p14="http://schemas.microsoft.com/office/powerpoint/2010/main" val="6838973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Availing the Funds </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The SGOD shall :</a:t>
            </a:r>
          </a:p>
          <a:p>
            <a:pPr algn="just">
              <a:buFontTx/>
              <a:buChar char="-"/>
            </a:pPr>
            <a:r>
              <a:rPr lang="en-US" dirty="0" smtClean="0"/>
              <a:t>Summarize schools’ WFP by object of expenditure. </a:t>
            </a:r>
          </a:p>
          <a:p>
            <a:pPr algn="just">
              <a:buFontTx/>
              <a:buChar char="-"/>
            </a:pPr>
            <a:r>
              <a:rPr lang="en-US" dirty="0" smtClean="0"/>
              <a:t>Prepare a list of Leader Schools with approved WFPs together with a list of their corresponding Partner Schools which shall be submitted to the RO.</a:t>
            </a:r>
          </a:p>
        </p:txBody>
      </p:sp>
    </p:spTree>
    <p:extLst>
      <p:ext uri="{BB962C8B-B14F-4D97-AF65-F5344CB8AC3E}">
        <p14:creationId xmlns:p14="http://schemas.microsoft.com/office/powerpoint/2010/main" val="23973542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Availing the Funds </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The SGOD shall :</a:t>
            </a:r>
          </a:p>
          <a:p>
            <a:pPr algn="just">
              <a:buFontTx/>
              <a:buChar char="-"/>
            </a:pPr>
            <a:r>
              <a:rPr lang="en-US" dirty="0" smtClean="0"/>
              <a:t>Summarize schools’ WFP by object of expenditure. </a:t>
            </a:r>
          </a:p>
          <a:p>
            <a:pPr algn="just">
              <a:buFontTx/>
              <a:buChar char="-"/>
            </a:pPr>
            <a:r>
              <a:rPr lang="en-US" dirty="0" smtClean="0"/>
              <a:t>Prepare a list of Leader Schools with approved WFPs together with a list of their corresponding Partner Schools which shall be submitted to the RO.</a:t>
            </a:r>
          </a:p>
        </p:txBody>
      </p:sp>
    </p:spTree>
    <p:extLst>
      <p:ext uri="{BB962C8B-B14F-4D97-AF65-F5344CB8AC3E}">
        <p14:creationId xmlns:p14="http://schemas.microsoft.com/office/powerpoint/2010/main" val="3430221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510"/>
            <a:ext cx="7886700" cy="1325563"/>
          </a:xfrm>
        </p:spPr>
        <p:txBody>
          <a:bodyPr/>
          <a:lstStyle/>
          <a:p>
            <a:pPr algn="l"/>
            <a:r>
              <a:rPr lang="en-US" dirty="0" smtClean="0"/>
              <a:t>Outcomes include the following :</a:t>
            </a:r>
            <a:endParaRPr lang="en-US" dirty="0"/>
          </a:p>
        </p:txBody>
      </p:sp>
      <p:graphicFrame>
        <p:nvGraphicFramePr>
          <p:cNvPr id="4" name="Diagram 3"/>
          <p:cNvGraphicFramePr/>
          <p:nvPr>
            <p:extLst>
              <p:ext uri="{D42A27DB-BD31-4B8C-83A1-F6EECF244321}">
                <p14:modId xmlns:p14="http://schemas.microsoft.com/office/powerpoint/2010/main" val="3002726779"/>
              </p:ext>
            </p:extLst>
          </p:nvPr>
        </p:nvGraphicFramePr>
        <p:xfrm>
          <a:off x="22746" y="1143000"/>
          <a:ext cx="9121254"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337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22" y="26158"/>
            <a:ext cx="8515350" cy="1325563"/>
          </a:xfrm>
        </p:spPr>
        <p:txBody>
          <a:bodyPr>
            <a:normAutofit fontScale="90000"/>
          </a:bodyPr>
          <a:lstStyle/>
          <a:p>
            <a:pPr algn="l"/>
            <a:r>
              <a:rPr lang="en-US" dirty="0" smtClean="0"/>
              <a:t>Monitoring and Evaluation Purposes: </a:t>
            </a:r>
            <a:br>
              <a:rPr lang="en-US" dirty="0" smtClean="0"/>
            </a:br>
            <a:r>
              <a:rPr lang="en-US" dirty="0" smtClean="0"/>
              <a:t>Key performance indicators are the ff:</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400879"/>
              </p:ext>
            </p:extLst>
          </p:nvPr>
        </p:nvGraphicFramePr>
        <p:xfrm>
          <a:off x="609600" y="2133600"/>
          <a:ext cx="8229600" cy="3845560"/>
        </p:xfrm>
        <a:graphic>
          <a:graphicData uri="http://schemas.openxmlformats.org/drawingml/2006/table">
            <a:tbl>
              <a:tblPr firstRow="1" bandRow="1">
                <a:tableStyleId>{5C22544A-7EE6-4342-B048-85BDC9FD1C3A}</a:tableStyleId>
              </a:tblPr>
              <a:tblGrid>
                <a:gridCol w="2971800"/>
                <a:gridCol w="5257800"/>
              </a:tblGrid>
              <a:tr h="370840">
                <a:tc>
                  <a:txBody>
                    <a:bodyPr/>
                    <a:lstStyle/>
                    <a:p>
                      <a:r>
                        <a:rPr lang="en-US" dirty="0" smtClean="0"/>
                        <a:t>Criteria </a:t>
                      </a:r>
                      <a:endParaRPr lang="en-US" dirty="0"/>
                    </a:p>
                  </a:txBody>
                  <a:tcPr/>
                </a:tc>
                <a:tc>
                  <a:txBody>
                    <a:bodyPr/>
                    <a:lstStyle/>
                    <a:p>
                      <a:r>
                        <a:rPr lang="en-US" dirty="0" smtClean="0"/>
                        <a:t>Performance Standards</a:t>
                      </a:r>
                      <a:endParaRPr lang="en-US" dirty="0"/>
                    </a:p>
                  </a:txBody>
                  <a:tcPr/>
                </a:tc>
              </a:tr>
              <a:tr h="370840">
                <a:tc>
                  <a:txBody>
                    <a:bodyPr/>
                    <a:lstStyle/>
                    <a:p>
                      <a:r>
                        <a:rPr lang="en-US" sz="2400" dirty="0" smtClean="0"/>
                        <a:t>Efficiency of Liquidation</a:t>
                      </a:r>
                      <a:r>
                        <a:rPr lang="en-US" sz="2400" baseline="0" dirty="0" smtClean="0"/>
                        <a:t> </a:t>
                      </a:r>
                      <a:endParaRPr lang="en-US" sz="2400" dirty="0"/>
                    </a:p>
                  </a:txBody>
                  <a:tcPr/>
                </a:tc>
                <a:tc>
                  <a:txBody>
                    <a:bodyPr/>
                    <a:lstStyle/>
                    <a:p>
                      <a:r>
                        <a:rPr lang="en-US" sz="2400" dirty="0" smtClean="0"/>
                        <a:t>90%  of funds for school-to-school partnerships</a:t>
                      </a:r>
                      <a:r>
                        <a:rPr lang="en-US" sz="2400" baseline="0" dirty="0" smtClean="0"/>
                        <a:t> are fully liquidated by December 31, 2016.</a:t>
                      </a:r>
                    </a:p>
                    <a:p>
                      <a:endParaRPr lang="en-US" sz="2400" dirty="0"/>
                    </a:p>
                  </a:txBody>
                  <a:tcPr/>
                </a:tc>
              </a:tr>
              <a:tr h="370840">
                <a:tc>
                  <a:txBody>
                    <a:bodyPr/>
                    <a:lstStyle/>
                    <a:p>
                      <a:r>
                        <a:rPr lang="en-US" sz="2400" dirty="0" smtClean="0"/>
                        <a:t>Quality of School-to-School Partnerships</a:t>
                      </a:r>
                      <a:endParaRPr lang="en-US" sz="2400" dirty="0"/>
                    </a:p>
                  </a:txBody>
                  <a:tcPr/>
                </a:tc>
                <a:tc>
                  <a:txBody>
                    <a:bodyPr/>
                    <a:lstStyle/>
                    <a:p>
                      <a:r>
                        <a:rPr lang="en-US" sz="2400" dirty="0" smtClean="0"/>
                        <a:t>80% of randomly monitored school-to-school partnerships</a:t>
                      </a:r>
                      <a:r>
                        <a:rPr lang="en-US" sz="2400" baseline="0" dirty="0" smtClean="0"/>
                        <a:t> attain any of the short –term outcomes at the end of the school year. </a:t>
                      </a:r>
                    </a:p>
                    <a:p>
                      <a:endParaRPr lang="en-US" sz="2400" dirty="0"/>
                    </a:p>
                  </a:txBody>
                  <a:tcPr/>
                </a:tc>
              </a:tr>
            </a:tbl>
          </a:graphicData>
        </a:graphic>
      </p:graphicFrame>
    </p:spTree>
    <p:extLst>
      <p:ext uri="{BB962C8B-B14F-4D97-AF65-F5344CB8AC3E}">
        <p14:creationId xmlns:p14="http://schemas.microsoft.com/office/powerpoint/2010/main" val="2135544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325563"/>
          </a:xfrm>
        </p:spPr>
        <p:txBody>
          <a:bodyPr/>
          <a:lstStyle/>
          <a:p>
            <a:pPr algn="l"/>
            <a:r>
              <a:rPr lang="en-US" dirty="0" smtClean="0"/>
              <a:t>Policy Statement</a:t>
            </a:r>
            <a:endParaRPr lang="en-US" dirty="0"/>
          </a:p>
        </p:txBody>
      </p:sp>
      <p:graphicFrame>
        <p:nvGraphicFramePr>
          <p:cNvPr id="4" name="Diagram 3"/>
          <p:cNvGraphicFramePr/>
          <p:nvPr>
            <p:extLst>
              <p:ext uri="{D42A27DB-BD31-4B8C-83A1-F6EECF244321}">
                <p14:modId xmlns:p14="http://schemas.microsoft.com/office/powerpoint/2010/main" val="1408513953"/>
              </p:ext>
            </p:extLst>
          </p:nvPr>
        </p:nvGraphicFramePr>
        <p:xfrm>
          <a:off x="6824" y="1325562"/>
          <a:ext cx="9137176" cy="5532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0401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Procedures:  Roles and Responsibilities </a:t>
            </a:r>
            <a:endParaRPr lang="en-US" dirty="0"/>
          </a:p>
        </p:txBody>
      </p:sp>
      <p:sp>
        <p:nvSpPr>
          <p:cNvPr id="3" name="Content Placeholder 2"/>
          <p:cNvSpPr>
            <a:spLocks noGrp="1"/>
          </p:cNvSpPr>
          <p:nvPr>
            <p:ph idx="1"/>
          </p:nvPr>
        </p:nvSpPr>
        <p:spPr/>
        <p:txBody>
          <a:bodyPr>
            <a:normAutofit/>
          </a:bodyPr>
          <a:lstStyle/>
          <a:p>
            <a:pPr algn="just"/>
            <a:r>
              <a:rPr lang="en-US" b="1" dirty="0" smtClean="0"/>
              <a:t>School Level : </a:t>
            </a:r>
            <a:r>
              <a:rPr lang="en-US" dirty="0" smtClean="0"/>
              <a:t>The Head of the Leader School shall be accountable for the implementation of the activities agreed upon with the Partner School and is responsible for the following: </a:t>
            </a:r>
          </a:p>
          <a:p>
            <a:pPr marL="514350" indent="-514350" algn="just">
              <a:buAutoNum type="alphaUcPeriod"/>
            </a:pPr>
            <a:r>
              <a:rPr lang="en-US" dirty="0" smtClean="0"/>
              <a:t>Selecting a Partner School ( see section 5.2) and initiating the partnership;</a:t>
            </a:r>
          </a:p>
          <a:p>
            <a:pPr marL="514350" indent="-514350" algn="just">
              <a:buAutoNum type="alphaUcPeriod"/>
            </a:pPr>
            <a:r>
              <a:rPr lang="en-US" dirty="0" smtClean="0"/>
              <a:t>Organizing teams for its roster who will provide the technical assistance and support needed by the Partner School and appointing a focal person who will liaise with the Partner School. </a:t>
            </a:r>
          </a:p>
        </p:txBody>
      </p:sp>
    </p:spTree>
    <p:extLst>
      <p:ext uri="{BB962C8B-B14F-4D97-AF65-F5344CB8AC3E}">
        <p14:creationId xmlns:p14="http://schemas.microsoft.com/office/powerpoint/2010/main" val="1276510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Procedures:  Roles and Responsibilities </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C. Orienting its teaching and non-teaching personnel about their school’s </a:t>
            </a:r>
            <a:r>
              <a:rPr lang="en-US" dirty="0"/>
              <a:t>i</a:t>
            </a:r>
            <a:r>
              <a:rPr lang="en-US" dirty="0" smtClean="0"/>
              <a:t>nvolvement and participation in the school-to-school partnership;</a:t>
            </a:r>
          </a:p>
          <a:p>
            <a:pPr marL="0" indent="0" algn="just">
              <a:buNone/>
            </a:pPr>
            <a:endParaRPr lang="en-US" dirty="0" smtClean="0"/>
          </a:p>
          <a:p>
            <a:pPr marL="514350" indent="-514350" algn="just">
              <a:buAutoNum type="alphaUcPeriod" startAt="4"/>
            </a:pPr>
            <a:r>
              <a:rPr lang="en-US" b="1" dirty="0" smtClean="0"/>
              <a:t>Assessing the needs </a:t>
            </a:r>
            <a:r>
              <a:rPr lang="en-US" dirty="0" smtClean="0"/>
              <a:t>of the Partner School </a:t>
            </a:r>
            <a:r>
              <a:rPr lang="en-US" b="1" dirty="0" smtClean="0"/>
              <a:t>based on their </a:t>
            </a:r>
            <a:r>
              <a:rPr lang="en-US" b="1" dirty="0" smtClean="0">
                <a:solidFill>
                  <a:srgbClr val="7030A0"/>
                </a:solidFill>
              </a:rPr>
              <a:t>School Improvement Plan (SIP)</a:t>
            </a:r>
          </a:p>
        </p:txBody>
      </p:sp>
    </p:spTree>
    <p:extLst>
      <p:ext uri="{BB962C8B-B14F-4D97-AF65-F5344CB8AC3E}">
        <p14:creationId xmlns:p14="http://schemas.microsoft.com/office/powerpoint/2010/main" val="1551479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4938</TotalTime>
  <Words>3438</Words>
  <Application>Microsoft Office PowerPoint</Application>
  <PresentationFormat>On-screen Show (4:3)</PresentationFormat>
  <Paragraphs>1032</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Corbel</vt:lpstr>
      <vt:lpstr>Depth</vt:lpstr>
      <vt:lpstr>GUIDELINES ON THE  SCHOOL – TO – SCHOOL  PARTNERSHIPS  FOR FISCAL YEAR 2016</vt:lpstr>
      <vt:lpstr>Rationale:  DepEd believes…</vt:lpstr>
      <vt:lpstr>To cultivate partnerships between Leader School: DepEd</vt:lpstr>
      <vt:lpstr>Policy aims:</vt:lpstr>
      <vt:lpstr>Outcomes include the following :</vt:lpstr>
      <vt:lpstr>Monitoring and Evaluation Purposes:  Key performance indicators are the ff:</vt:lpstr>
      <vt:lpstr>Policy Statement</vt:lpstr>
      <vt:lpstr>Procedures:  Roles and Responsibilities </vt:lpstr>
      <vt:lpstr>Procedures:  Roles and Responsibilities </vt:lpstr>
      <vt:lpstr>Procedures:  Roles and Responsibilities </vt:lpstr>
      <vt:lpstr>Procedures:  Roles and Responsibilities </vt:lpstr>
      <vt:lpstr>Procedures:  Roles and Responsibilities </vt:lpstr>
      <vt:lpstr>Procedures:  Roles and Responsibilities </vt:lpstr>
      <vt:lpstr>Procedures:  Roles and Responsibilities </vt:lpstr>
      <vt:lpstr>Procedures:  Roles and Responsibilities </vt:lpstr>
      <vt:lpstr>Procedures:  Roles and Responsibilities </vt:lpstr>
      <vt:lpstr>Procedures:  Roles and Responsibilities </vt:lpstr>
      <vt:lpstr>Procedures:  Roles and Responsibilities </vt:lpstr>
      <vt:lpstr>PowerPoint Presentation</vt:lpstr>
      <vt:lpstr>Selection and Allocation </vt:lpstr>
      <vt:lpstr>Selection and Allocation </vt:lpstr>
      <vt:lpstr>PowerPoint Presentation</vt:lpstr>
      <vt:lpstr>PowerPoint Presentation</vt:lpstr>
      <vt:lpstr>PowerPoint Presentation</vt:lpstr>
      <vt:lpstr>PowerPoint Presentation</vt:lpstr>
      <vt:lpstr>PowerPoint Presentation</vt:lpstr>
      <vt:lpstr>Eligible Activities and Expenses</vt:lpstr>
      <vt:lpstr>A. Best Practices on Curriculum, Instruction and Assessment:</vt:lpstr>
      <vt:lpstr>A. Best Practices on Curriculum, Instruction and Assessment:</vt:lpstr>
      <vt:lpstr>A. Best Practices on leadership and governance:</vt:lpstr>
      <vt:lpstr>A. Best Practices on disaster risk reduction :</vt:lpstr>
      <vt:lpstr>Eligible Items :  Reminders</vt:lpstr>
      <vt:lpstr>Non - eligible expenses Items :  </vt:lpstr>
      <vt:lpstr>Eligible Activities include: </vt:lpstr>
      <vt:lpstr>Eligible Activities include: </vt:lpstr>
      <vt:lpstr>Eligible Activities include: </vt:lpstr>
      <vt:lpstr>Risk Mitigation Strategies</vt:lpstr>
      <vt:lpstr>Risk Mitigation Strategies</vt:lpstr>
      <vt:lpstr>Risk Mitigation Strategies</vt:lpstr>
      <vt:lpstr>     Annex 7:  Work and Financial Plan   </vt:lpstr>
      <vt:lpstr>Provision of Technical Assistance</vt:lpstr>
      <vt:lpstr>Provision of Technical Assistance</vt:lpstr>
      <vt:lpstr>Transparency and Accountability</vt:lpstr>
      <vt:lpstr>Transparency and Accountability</vt:lpstr>
      <vt:lpstr>Transparency and Accountability</vt:lpstr>
      <vt:lpstr>Availing the Funds </vt:lpstr>
      <vt:lpstr>Availing the Funds </vt:lpstr>
      <vt:lpstr>Availing the Funds </vt:lpstr>
      <vt:lpstr>Availing the Funds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ON THE SCHOOL –TO SCHOOL PARTNERSHIPS FOR FISCAL YEAR 2016</dc:title>
  <dc:creator>uwser</dc:creator>
  <cp:lastModifiedBy>manuel escarda</cp:lastModifiedBy>
  <cp:revision>77</cp:revision>
  <dcterms:created xsi:type="dcterms:W3CDTF">2016-08-16T01:47:05Z</dcterms:created>
  <dcterms:modified xsi:type="dcterms:W3CDTF">2016-11-07T03:57:43Z</dcterms:modified>
</cp:coreProperties>
</file>