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4" r:id="rId24"/>
    <p:sldId id="285" r:id="rId25"/>
    <p:sldId id="286" r:id="rId26"/>
    <p:sldId id="271" r:id="rId27"/>
    <p:sldId id="272" r:id="rId28"/>
    <p:sldId id="273" r:id="rId29"/>
    <p:sldId id="274" r:id="rId30"/>
    <p:sldId id="27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>
        <p:scale>
          <a:sx n="77" d="100"/>
          <a:sy n="77" d="100"/>
        </p:scale>
        <p:origin x="-378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6C0F-7F00-4F03-92BA-6DD34FF88763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D92B-8A7D-485D-B5F2-A5C079908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99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6C0F-7F00-4F03-92BA-6DD34FF88763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D92B-8A7D-485D-B5F2-A5C079908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39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6C0F-7F00-4F03-92BA-6DD34FF88763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D92B-8A7D-485D-B5F2-A5C079908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497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6C0F-7F00-4F03-92BA-6DD34FF88763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D92B-8A7D-485D-B5F2-A5C079908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82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6C0F-7F00-4F03-92BA-6DD34FF88763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D92B-8A7D-485D-B5F2-A5C079908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56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6C0F-7F00-4F03-92BA-6DD34FF88763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D92B-8A7D-485D-B5F2-A5C079908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49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6C0F-7F00-4F03-92BA-6DD34FF88763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D92B-8A7D-485D-B5F2-A5C079908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19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6C0F-7F00-4F03-92BA-6DD34FF88763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D92B-8A7D-485D-B5F2-A5C079908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74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6C0F-7F00-4F03-92BA-6DD34FF88763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D92B-8A7D-485D-B5F2-A5C079908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998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6C0F-7F00-4F03-92BA-6DD34FF88763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D92B-8A7D-485D-B5F2-A5C079908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746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26C0F-7F00-4F03-92BA-6DD34FF88763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5D92B-8A7D-485D-B5F2-A5C079908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2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26C0F-7F00-4F03-92BA-6DD34FF88763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5D92B-8A7D-485D-B5F2-A5C079908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07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LECTURE ON LIS BOSY 2016 FOR CLASS ADVISERS </a:t>
            </a:r>
            <a:br>
              <a:rPr lang="en-US" b="1" dirty="0" smtClean="0"/>
            </a:br>
            <a:r>
              <a:rPr lang="en-US" b="1" dirty="0" smtClean="0"/>
              <a:t>(PUBLIC AND PRIVATE)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BY</a:t>
            </a:r>
          </a:p>
          <a:p>
            <a:endParaRPr lang="en-US" dirty="0"/>
          </a:p>
          <a:p>
            <a:r>
              <a:rPr lang="en-US" dirty="0" smtClean="0"/>
              <a:t>ALFREDO C. MEDRANO</a:t>
            </a:r>
          </a:p>
          <a:p>
            <a:r>
              <a:rPr lang="en-US" dirty="0" smtClean="0"/>
              <a:t>Planning Officer III</a:t>
            </a:r>
          </a:p>
          <a:p>
            <a:r>
              <a:rPr lang="en-US" dirty="0" smtClean="0"/>
              <a:t>ILOCOS NORTE DIVISION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846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27" y="219410"/>
            <a:ext cx="10496550" cy="6238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2036" y="4289804"/>
            <a:ext cx="1038225" cy="390525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7107821" y="4174101"/>
            <a:ext cx="3210791" cy="4675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Type the First Attendance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09455" y="5195455"/>
            <a:ext cx="5548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Type the Date of First Attendance – please be careful</a:t>
            </a:r>
            <a:endParaRPr lang="en-US" dirty="0"/>
          </a:p>
        </p:txBody>
      </p:sp>
      <p:sp>
        <p:nvSpPr>
          <p:cNvPr id="7" name="Up Arrow Callout 6"/>
          <p:cNvSpPr/>
          <p:nvPr/>
        </p:nvSpPr>
        <p:spPr>
          <a:xfrm>
            <a:off x="10032678" y="6077465"/>
            <a:ext cx="976746" cy="561109"/>
          </a:xfrm>
          <a:prstGeom prst="up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684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008" y="33338"/>
            <a:ext cx="10035929" cy="653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911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481" y="1038694"/>
            <a:ext cx="10029825" cy="41624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66555" y="5455227"/>
            <a:ext cx="6909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Fill up the required data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73815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406489"/>
            <a:ext cx="11820525" cy="5143500"/>
          </a:xfrm>
          <a:prstGeom prst="rect">
            <a:avLst/>
          </a:prstGeom>
        </p:spPr>
      </p:pic>
      <p:sp>
        <p:nvSpPr>
          <p:cNvPr id="3" name="Up Arrow Callout 2"/>
          <p:cNvSpPr/>
          <p:nvPr/>
        </p:nvSpPr>
        <p:spPr>
          <a:xfrm>
            <a:off x="2279561" y="5074276"/>
            <a:ext cx="631064" cy="475713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988676" y="4649273"/>
            <a:ext cx="3284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Select Barangay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126056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66" y="551712"/>
            <a:ext cx="11062952" cy="43680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16307" y="4219587"/>
            <a:ext cx="548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Fill up the Address, Religion, IP and Mother Tongue then Click </a:t>
            </a:r>
            <a:r>
              <a:rPr lang="en-US" sz="2800" dirty="0" err="1" smtClean="0"/>
              <a:t>Enrol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96352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220" y="191219"/>
            <a:ext cx="9912976" cy="6461792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4544072" y="2253511"/>
            <a:ext cx="3117272" cy="48837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Please read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966693" y="5743977"/>
            <a:ext cx="5962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CLICK AGAIN ENROL LEARNER AND FOLLOW THE STEPS UNTIL ALL PUPILS ARE ENROLLED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11067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6036" y="280555"/>
            <a:ext cx="5507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ENROLMENT BY NAME (NO LRN)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84" y="838200"/>
            <a:ext cx="11293641" cy="5723021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9123218" y="1411705"/>
            <a:ext cx="1256024" cy="481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126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534" y="1106905"/>
            <a:ext cx="8443425" cy="4331367"/>
          </a:xfrm>
          <a:prstGeom prst="rect">
            <a:avLst/>
          </a:prstGeom>
        </p:spPr>
      </p:pic>
      <p:sp>
        <p:nvSpPr>
          <p:cNvPr id="3" name="Up Arrow Callout 2"/>
          <p:cNvSpPr/>
          <p:nvPr/>
        </p:nvSpPr>
        <p:spPr>
          <a:xfrm>
            <a:off x="6128084" y="4652211"/>
            <a:ext cx="1315453" cy="786063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2478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3475" y="619530"/>
            <a:ext cx="5388894" cy="51478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62526" y="818147"/>
            <a:ext cx="380197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Type the Last Name and First Name and click Search by Name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475825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010" y="850231"/>
            <a:ext cx="11044584" cy="38929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04084" y="3577389"/>
            <a:ext cx="64328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If found, click Preview, if not, Create New Record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871644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4574" y="346772"/>
            <a:ext cx="7300467" cy="65112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648" y="2150771"/>
            <a:ext cx="48553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Log in as Adviser, but please be sure that you are already set as adviser in your class/section before logging in.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214648" y="346772"/>
            <a:ext cx="47952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LOGIN </a:t>
            </a:r>
            <a:r>
              <a:rPr lang="en-US" sz="3200" smtClean="0"/>
              <a:t>TO </a:t>
            </a:r>
            <a:r>
              <a:rPr lang="en-US" sz="3200" smtClean="0"/>
              <a:t>lis.deped.gov.ph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7946197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377" y="834191"/>
            <a:ext cx="10034796" cy="4620126"/>
          </a:xfrm>
          <a:prstGeom prst="rect">
            <a:avLst/>
          </a:prstGeom>
        </p:spPr>
      </p:pic>
      <p:sp>
        <p:nvSpPr>
          <p:cNvPr id="3" name="Up Arrow Callout 2"/>
          <p:cNvSpPr/>
          <p:nvPr/>
        </p:nvSpPr>
        <p:spPr>
          <a:xfrm>
            <a:off x="10523622" y="5277853"/>
            <a:ext cx="994611" cy="866273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535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06" y="297029"/>
            <a:ext cx="10419096" cy="6163572"/>
          </a:xfrm>
          <a:prstGeom prst="rect">
            <a:avLst/>
          </a:prstGeom>
        </p:spPr>
      </p:pic>
      <p:sp>
        <p:nvSpPr>
          <p:cNvPr id="3" name="Left Arrow 2"/>
          <p:cNvSpPr/>
          <p:nvPr/>
        </p:nvSpPr>
        <p:spPr>
          <a:xfrm>
            <a:off x="7523750" y="4299284"/>
            <a:ext cx="4058653" cy="38501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Date of First Attendance (mm/</a:t>
            </a:r>
            <a:r>
              <a:rPr lang="en-US" dirty="0" err="1" smtClean="0"/>
              <a:t>dd</a:t>
            </a:r>
            <a:r>
              <a:rPr lang="en-US" dirty="0" smtClean="0"/>
              <a:t>/</a:t>
            </a:r>
            <a:r>
              <a:rPr lang="en-US" dirty="0" err="1" smtClean="0"/>
              <a:t>yyyy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Up Arrow Callout 3"/>
          <p:cNvSpPr/>
          <p:nvPr/>
        </p:nvSpPr>
        <p:spPr>
          <a:xfrm>
            <a:off x="10571747" y="6224337"/>
            <a:ext cx="1010656" cy="633663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4792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894" y="128570"/>
            <a:ext cx="10602176" cy="6560988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4427621" y="5534526"/>
            <a:ext cx="1796716" cy="8181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if 4Ps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8199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" y="517106"/>
            <a:ext cx="10277475" cy="42195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29263" y="4748463"/>
            <a:ext cx="62885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Fill up the required data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760127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24" y="641684"/>
            <a:ext cx="10496049" cy="52457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59831" y="4010526"/>
            <a:ext cx="72510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Fill up the Residence, Religion, IP and Mother Tongue and Click </a:t>
            </a:r>
            <a:r>
              <a:rPr lang="en-US" sz="4800" dirty="0" err="1" smtClean="0"/>
              <a:t>Enrol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645429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817" y="138112"/>
            <a:ext cx="10906455" cy="57172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66693" y="5743977"/>
            <a:ext cx="5962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CLICK AGAIN ENROL LEARNER AND FOLLOW THE STEPS UNTIL ALL PUPILS ARE ENROLLED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066819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221" y="695525"/>
            <a:ext cx="10239375" cy="57245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2146" y="141668"/>
            <a:ext cx="52803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HOW TO DISPLAY PROFILE OF LEARNER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172755" y="6387921"/>
            <a:ext cx="4919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Click Profile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200619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25" y="352425"/>
            <a:ext cx="10496550" cy="6153150"/>
          </a:xfrm>
          <a:prstGeom prst="rect">
            <a:avLst/>
          </a:prstGeom>
        </p:spPr>
      </p:pic>
      <p:sp>
        <p:nvSpPr>
          <p:cNvPr id="3" name="Up Arrow Callout 2"/>
          <p:cNvSpPr/>
          <p:nvPr/>
        </p:nvSpPr>
        <p:spPr>
          <a:xfrm>
            <a:off x="3580324" y="1648494"/>
            <a:ext cx="1815921" cy="1403797"/>
          </a:xfrm>
          <a:prstGeom prst="up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Edit Parent, Residence, religion, </a:t>
            </a:r>
            <a:r>
              <a:rPr lang="en-US" dirty="0" err="1" smtClean="0"/>
              <a:t>Etc</a:t>
            </a:r>
            <a:endParaRPr lang="en-US" dirty="0"/>
          </a:p>
        </p:txBody>
      </p:sp>
      <p:sp>
        <p:nvSpPr>
          <p:cNvPr id="4" name="Down Arrow Callout 3"/>
          <p:cNvSpPr/>
          <p:nvPr/>
        </p:nvSpPr>
        <p:spPr>
          <a:xfrm>
            <a:off x="4752302" y="669701"/>
            <a:ext cx="1352282" cy="721217"/>
          </a:xfrm>
          <a:prstGeom prst="down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Edit Basic data</a:t>
            </a:r>
            <a:endParaRPr lang="en-US" dirty="0"/>
          </a:p>
        </p:txBody>
      </p:sp>
      <p:sp>
        <p:nvSpPr>
          <p:cNvPr id="5" name="Up Arrow Callout 4"/>
          <p:cNvSpPr/>
          <p:nvPr/>
        </p:nvSpPr>
        <p:spPr>
          <a:xfrm>
            <a:off x="5950036" y="3103807"/>
            <a:ext cx="1532587" cy="1017432"/>
          </a:xfrm>
          <a:prstGeom prst="up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Tag as No Longer in School, CCT</a:t>
            </a:r>
            <a:endParaRPr lang="en-US" sz="1600" dirty="0"/>
          </a:p>
        </p:txBody>
      </p:sp>
      <p:sp>
        <p:nvSpPr>
          <p:cNvPr id="6" name="Down Arrow Callout 5"/>
          <p:cNvSpPr/>
          <p:nvPr/>
        </p:nvSpPr>
        <p:spPr>
          <a:xfrm>
            <a:off x="10058402" y="2034862"/>
            <a:ext cx="1094704" cy="746975"/>
          </a:xfrm>
          <a:prstGeom prst="down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View Enrolment History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187791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200025"/>
            <a:ext cx="10191750" cy="6457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88" y="4243119"/>
            <a:ext cx="5879064" cy="241485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4250028" y="2021983"/>
            <a:ext cx="2395471" cy="27947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165" y="737248"/>
            <a:ext cx="1905000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7441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4316" y="201433"/>
            <a:ext cx="8724900" cy="6429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3335" y="785611"/>
            <a:ext cx="23825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Update other data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619563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37" y="708337"/>
            <a:ext cx="11364123" cy="5370491"/>
          </a:xfrm>
          <a:prstGeom prst="rect">
            <a:avLst/>
          </a:prstGeom>
        </p:spPr>
      </p:pic>
      <p:sp>
        <p:nvSpPr>
          <p:cNvPr id="3" name="Up Arrow Callout 2"/>
          <p:cNvSpPr/>
          <p:nvPr/>
        </p:nvSpPr>
        <p:spPr>
          <a:xfrm>
            <a:off x="5859887" y="3296992"/>
            <a:ext cx="953037" cy="721217"/>
          </a:xfrm>
          <a:prstGeom prst="up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1755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5465" y="2640169"/>
            <a:ext cx="992961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smtClean="0"/>
              <a:t>THANK YOU!!!!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416385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03" y="412660"/>
            <a:ext cx="11372045" cy="5105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5003" y="5653825"/>
            <a:ext cx="11037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IN THE DASHBOARD, CLICK MASTERLIST</a:t>
            </a:r>
            <a:endParaRPr lang="en-US" sz="4800" dirty="0"/>
          </a:p>
        </p:txBody>
      </p:sp>
      <p:sp>
        <p:nvSpPr>
          <p:cNvPr id="5" name="Up Arrow Callout 4"/>
          <p:cNvSpPr/>
          <p:nvPr/>
        </p:nvSpPr>
        <p:spPr>
          <a:xfrm>
            <a:off x="6233374" y="1455313"/>
            <a:ext cx="643944" cy="528033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986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037" y="746975"/>
            <a:ext cx="10676586" cy="57734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52293" y="128789"/>
            <a:ext cx="6568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ENROLLING LEARNER</a:t>
            </a:r>
            <a:endParaRPr lang="en-US" sz="4400" b="1" dirty="0"/>
          </a:p>
        </p:txBody>
      </p:sp>
      <p:sp>
        <p:nvSpPr>
          <p:cNvPr id="4" name="Right Arrow 3"/>
          <p:cNvSpPr/>
          <p:nvPr/>
        </p:nvSpPr>
        <p:spPr>
          <a:xfrm>
            <a:off x="9337183" y="1931831"/>
            <a:ext cx="965916" cy="425003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59876" y="5306096"/>
            <a:ext cx="4494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CLICK ENROL LEARNER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205123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087" y="834711"/>
            <a:ext cx="10029825" cy="46130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31842" y="5756856"/>
            <a:ext cx="5679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Click Proceed Enrolment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26220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9420" y="1027020"/>
            <a:ext cx="5407883" cy="4832867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1210028" y="1802018"/>
            <a:ext cx="2317173" cy="1111827"/>
          </a:xfrm>
          <a:prstGeom prst="wedgeRectCallout">
            <a:avLst>
              <a:gd name="adj1" fmla="val 80064"/>
              <a:gd name="adj2" fmla="val -154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Type the LRN of the pupil if you know then click </a:t>
            </a:r>
            <a:r>
              <a:rPr lang="en-US" b="1" dirty="0"/>
              <a:t>Search by LRN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8999746" y="3581788"/>
            <a:ext cx="2317173" cy="1111827"/>
          </a:xfrm>
          <a:prstGeom prst="wedgeRectCallout">
            <a:avLst>
              <a:gd name="adj1" fmla="val -116349"/>
              <a:gd name="adj2" fmla="val -313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Type the Last name and First Name if no LRN then Click </a:t>
            </a:r>
            <a:r>
              <a:rPr lang="en-US" b="1" dirty="0" smtClean="0"/>
              <a:t>Search by Name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87147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504" y="1066867"/>
            <a:ext cx="10163175" cy="3590925"/>
          </a:xfrm>
          <a:prstGeom prst="rect">
            <a:avLst/>
          </a:prstGeom>
        </p:spPr>
      </p:pic>
      <p:sp>
        <p:nvSpPr>
          <p:cNvPr id="5" name="Up Arrow Callout 4"/>
          <p:cNvSpPr/>
          <p:nvPr/>
        </p:nvSpPr>
        <p:spPr>
          <a:xfrm>
            <a:off x="10623751" y="2080670"/>
            <a:ext cx="613064" cy="602673"/>
          </a:xfrm>
          <a:prstGeom prst="upArrowCallou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696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9668" y="972490"/>
            <a:ext cx="8143875" cy="3676650"/>
          </a:xfrm>
          <a:prstGeom prst="rect">
            <a:avLst/>
          </a:prstGeom>
        </p:spPr>
      </p:pic>
      <p:sp>
        <p:nvSpPr>
          <p:cNvPr id="3" name="Up Arrow Callout 2"/>
          <p:cNvSpPr/>
          <p:nvPr/>
        </p:nvSpPr>
        <p:spPr>
          <a:xfrm>
            <a:off x="8929445" y="4460332"/>
            <a:ext cx="997527" cy="706582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Click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359510" y="1805530"/>
            <a:ext cx="4208319" cy="11014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52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258</Words>
  <Application>Microsoft Office PowerPoint</Application>
  <PresentationFormat>Custom</PresentationFormat>
  <Paragraphs>48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LECTURE ON LIS BOSY 2016 FOR CLASS ADVISERS  (PUBLIC AND PRIVATE)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winnie</dc:creator>
  <cp:lastModifiedBy>Department of Education</cp:lastModifiedBy>
  <cp:revision>14</cp:revision>
  <dcterms:created xsi:type="dcterms:W3CDTF">2016-07-04T03:51:39Z</dcterms:created>
  <dcterms:modified xsi:type="dcterms:W3CDTF">2016-07-06T01:32:06Z</dcterms:modified>
</cp:coreProperties>
</file>