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8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6" r:id="rId20"/>
    <p:sldId id="287" r:id="rId21"/>
    <p:sldId id="284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2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348" r:id="rId40"/>
    <p:sldId id="342" r:id="rId41"/>
    <p:sldId id="343" r:id="rId42"/>
    <p:sldId id="344" r:id="rId43"/>
    <p:sldId id="345" r:id="rId44"/>
    <p:sldId id="346" r:id="rId45"/>
    <p:sldId id="347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9" r:id="rId63"/>
    <p:sldId id="322" r:id="rId64"/>
    <p:sldId id="323" r:id="rId65"/>
    <p:sldId id="324" r:id="rId66"/>
    <p:sldId id="327" r:id="rId67"/>
    <p:sldId id="328" r:id="rId68"/>
    <p:sldId id="329" r:id="rId69"/>
    <p:sldId id="338" r:id="rId70"/>
    <p:sldId id="339" r:id="rId71"/>
    <p:sldId id="340" r:id="rId72"/>
    <p:sldId id="341" r:id="rId73"/>
    <p:sldId id="295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3C9-CE27-4434-AB74-9308530902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7A2B-AD44-4905-B215-9166F130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3C9-CE27-4434-AB74-9308530902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7A2B-AD44-4905-B215-9166F130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3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3C9-CE27-4434-AB74-9308530902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7A2B-AD44-4905-B215-9166F130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8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3C9-CE27-4434-AB74-9308530902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7A2B-AD44-4905-B215-9166F130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3C9-CE27-4434-AB74-9308530902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7A2B-AD44-4905-B215-9166F130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9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3C9-CE27-4434-AB74-9308530902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7A2B-AD44-4905-B215-9166F130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5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3C9-CE27-4434-AB74-9308530902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7A2B-AD44-4905-B215-9166F130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3C9-CE27-4434-AB74-9308530902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7A2B-AD44-4905-B215-9166F130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2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3C9-CE27-4434-AB74-9308530902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7A2B-AD44-4905-B215-9166F130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1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3C9-CE27-4434-AB74-9308530902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7A2B-AD44-4905-B215-9166F130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3C9-CE27-4434-AB74-9308530902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7A2B-AD44-4905-B215-9166F130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483C9-CE27-4434-AB74-9308530902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7A2B-AD44-4905-B215-9166F130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Freddie.medrano@deped.gov.ph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lfredo.medrano@deped.gov.ph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552" y="3003019"/>
            <a:ext cx="9144000" cy="109144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LECTURE ON LIS BOSY 2016</a:t>
            </a:r>
            <a:br>
              <a:rPr lang="en-US" b="1" dirty="0" smtClean="0"/>
            </a:br>
            <a:r>
              <a:rPr lang="en-US" b="1" dirty="0" smtClean="0"/>
              <a:t>using School System Admin or School Head Account</a:t>
            </a:r>
            <a:br>
              <a:rPr lang="en-US" b="1" dirty="0" smtClean="0"/>
            </a:br>
            <a:r>
              <a:rPr lang="en-US" b="1" dirty="0" smtClean="0"/>
              <a:t>(Public and Private – Elem and JHS)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By</a:t>
            </a:r>
          </a:p>
          <a:p>
            <a:endParaRPr lang="en-US" sz="3200" dirty="0"/>
          </a:p>
          <a:p>
            <a:r>
              <a:rPr lang="en-US" sz="3200" dirty="0" smtClean="0"/>
              <a:t>ALFREDO C. MEDRANO</a:t>
            </a:r>
          </a:p>
          <a:p>
            <a:r>
              <a:rPr lang="en-US" sz="3200" dirty="0" smtClean="0"/>
              <a:t>Planning Officer III</a:t>
            </a:r>
          </a:p>
          <a:p>
            <a:r>
              <a:rPr lang="en-US" sz="3200" dirty="0" smtClean="0"/>
              <a:t>ILOCOS NORTE DIVISION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4413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4" y="-22430"/>
            <a:ext cx="9953374" cy="6118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8863" y="3192379"/>
            <a:ext cx="5871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After assigning Section name, selecting / ticking Grade level and Setting Adviser, Click Save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782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394447"/>
            <a:ext cx="10924674" cy="621089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422358" y="1556084"/>
            <a:ext cx="2470484" cy="6096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Read</a:t>
            </a:r>
            <a:endParaRPr lang="en-US" dirty="0"/>
          </a:p>
        </p:txBody>
      </p:sp>
      <p:sp>
        <p:nvSpPr>
          <p:cNvPr id="6" name="Up Arrow Callout 5"/>
          <p:cNvSpPr/>
          <p:nvPr/>
        </p:nvSpPr>
        <p:spPr>
          <a:xfrm>
            <a:off x="6384758" y="866273"/>
            <a:ext cx="818147" cy="78606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2842" y="4251158"/>
            <a:ext cx="6047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Click List of Classes to add a Class again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5717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06" y="304800"/>
            <a:ext cx="11631751" cy="532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0084" y="5630778"/>
            <a:ext cx="6432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One class Created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1030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07" y="737936"/>
            <a:ext cx="11744023" cy="5053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6337" y="128337"/>
            <a:ext cx="5839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CREATING ANOTHER CLASS</a:t>
            </a:r>
            <a:endParaRPr lang="en-US" sz="2800" b="1" dirty="0"/>
          </a:p>
        </p:txBody>
      </p:sp>
      <p:sp>
        <p:nvSpPr>
          <p:cNvPr id="6" name="Left Arrow 5"/>
          <p:cNvSpPr/>
          <p:nvPr/>
        </p:nvSpPr>
        <p:spPr>
          <a:xfrm>
            <a:off x="3176337" y="1876928"/>
            <a:ext cx="1684421" cy="7379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9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80258"/>
            <a:ext cx="11036968" cy="595382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542790" y="1836711"/>
            <a:ext cx="2446986" cy="41212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Section Name (1)</a:t>
            </a:r>
            <a:endParaRPr lang="en-US" dirty="0"/>
          </a:p>
        </p:txBody>
      </p:sp>
      <p:sp>
        <p:nvSpPr>
          <p:cNvPr id="6" name="Left Arrow Callout 5"/>
          <p:cNvSpPr/>
          <p:nvPr/>
        </p:nvSpPr>
        <p:spPr>
          <a:xfrm>
            <a:off x="2568548" y="2751111"/>
            <a:ext cx="2768958" cy="1378039"/>
          </a:xfrm>
          <a:prstGeom prst="lef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Tick the Grade Level (for </a:t>
            </a:r>
            <a:r>
              <a:rPr lang="en-US" dirty="0" err="1" smtClean="0"/>
              <a:t>multigrade</a:t>
            </a:r>
            <a:r>
              <a:rPr lang="en-US" dirty="0" smtClean="0"/>
              <a:t>) click multiple Grade Offerings (2)</a:t>
            </a:r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10008018" y="1939743"/>
            <a:ext cx="669701" cy="811368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5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83" y="321595"/>
            <a:ext cx="8601075" cy="2245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1" y="2817645"/>
            <a:ext cx="10956757" cy="294147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555957" y="1623135"/>
            <a:ext cx="2855495" cy="59807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the username (1)</a:t>
            </a:r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9417889" y="2009775"/>
            <a:ext cx="737937" cy="763504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(2)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8182646" y="3024187"/>
            <a:ext cx="1235243" cy="41709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9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80" y="110203"/>
            <a:ext cx="9642558" cy="5990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8863" y="3192379"/>
            <a:ext cx="5871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After assigning Section name, selecting / ticking Grade level and Setting Adviser, Click Save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196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8" y="160422"/>
            <a:ext cx="11470104" cy="591176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181726" y="1267327"/>
            <a:ext cx="2679032" cy="657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Read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60758" y="3433011"/>
            <a:ext cx="55024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Follow the steps in creating class until you have organize all the classes in your school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2883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42" y="336885"/>
            <a:ext cx="11160848" cy="606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32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737934"/>
            <a:ext cx="11755359" cy="5855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0"/>
            <a:ext cx="628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CLASS MANAGEMENT</a:t>
            </a:r>
            <a:endParaRPr lang="en-US" sz="4000" dirty="0"/>
          </a:p>
        </p:txBody>
      </p:sp>
      <p:sp>
        <p:nvSpPr>
          <p:cNvPr id="4" name="Left Arrow 3"/>
          <p:cNvSpPr/>
          <p:nvPr/>
        </p:nvSpPr>
        <p:spPr>
          <a:xfrm>
            <a:off x="8726905" y="4475747"/>
            <a:ext cx="1283369" cy="52939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384884" y="5727032"/>
            <a:ext cx="4106779" cy="56147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remove class (empty) no enrolment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8694821" y="5229728"/>
            <a:ext cx="2999874" cy="86627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update Section name or Adviser or Grade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6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737" y="467225"/>
            <a:ext cx="6117557" cy="5776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347" y="978568"/>
            <a:ext cx="37217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LOGIN TO lis.deped.gov.ph it will redirect </a:t>
            </a:r>
            <a:r>
              <a:rPr lang="en-US" sz="2800" smtClean="0"/>
              <a:t>to </a:t>
            </a:r>
            <a:endParaRPr lang="en-US" sz="2800" smtClean="0"/>
          </a:p>
          <a:p>
            <a:r>
              <a:rPr lang="en-US" sz="2800" smtClean="0"/>
              <a:t>Please </a:t>
            </a:r>
            <a:r>
              <a:rPr lang="en-US" sz="2800" dirty="0" smtClean="0"/>
              <a:t>use School System Admin or School Head Account to organize classes for LIS BOSY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732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6" y="17001"/>
            <a:ext cx="11117179" cy="6496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2821" y="3031958"/>
            <a:ext cx="7042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can edit/update Section Name, Set Adviser (Public Only) but not Grade Level – so be careful</a:t>
            </a:r>
            <a:endParaRPr lang="en-US" sz="3600" dirty="0"/>
          </a:p>
        </p:txBody>
      </p:sp>
      <p:sp>
        <p:nvSpPr>
          <p:cNvPr id="4" name="Left Arrow 3"/>
          <p:cNvSpPr/>
          <p:nvPr/>
        </p:nvSpPr>
        <p:spPr>
          <a:xfrm>
            <a:off x="2229853" y="5662863"/>
            <a:ext cx="2903621" cy="83419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Click Save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990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0" y="1219200"/>
            <a:ext cx="11458867" cy="3788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6505" y="224590"/>
            <a:ext cx="9063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to Enroll Learner in a Class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470484" y="5454316"/>
            <a:ext cx="7491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 the List of Classes, Click View Enrolment</a:t>
            </a:r>
            <a:endParaRPr lang="en-US" sz="3600" b="1" dirty="0"/>
          </a:p>
        </p:txBody>
      </p:sp>
      <p:sp>
        <p:nvSpPr>
          <p:cNvPr id="7" name="Up Arrow Callout 6"/>
          <p:cNvSpPr/>
          <p:nvPr/>
        </p:nvSpPr>
        <p:spPr>
          <a:xfrm>
            <a:off x="6593305" y="4491789"/>
            <a:ext cx="898358" cy="641685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39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35" y="404812"/>
            <a:ext cx="11002674" cy="513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100" y="5621482"/>
            <a:ext cx="590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Click </a:t>
            </a:r>
            <a:r>
              <a:rPr lang="en-US" sz="4000" dirty="0" err="1" smtClean="0"/>
              <a:t>Enrol</a:t>
            </a:r>
            <a:r>
              <a:rPr lang="en-US" sz="4000" dirty="0" smtClean="0"/>
              <a:t> Learner</a:t>
            </a:r>
            <a:endParaRPr lang="en-US" sz="4000" dirty="0"/>
          </a:p>
        </p:txBody>
      </p:sp>
      <p:sp>
        <p:nvSpPr>
          <p:cNvPr id="6" name="Right Arrow 5"/>
          <p:cNvSpPr/>
          <p:nvPr/>
        </p:nvSpPr>
        <p:spPr>
          <a:xfrm>
            <a:off x="8988136" y="852055"/>
            <a:ext cx="1226128" cy="5299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70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92" y="977060"/>
            <a:ext cx="5849216" cy="3722228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5247409" y="3948545"/>
            <a:ext cx="1485900" cy="90401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Click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0499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8" y="620556"/>
            <a:ext cx="5351319" cy="512397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40327" y="1402773"/>
            <a:ext cx="2317173" cy="1111827"/>
          </a:xfrm>
          <a:prstGeom prst="wedgeRectCallout">
            <a:avLst>
              <a:gd name="adj1" fmla="val 80064"/>
              <a:gd name="adj2" fmla="val -1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the LRN of the pupil if you know then click </a:t>
            </a:r>
            <a:r>
              <a:rPr lang="en-US" b="1" dirty="0"/>
              <a:t>Search by LRN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8330045" y="3182543"/>
            <a:ext cx="2317173" cy="1111827"/>
          </a:xfrm>
          <a:prstGeom prst="wedgeRectCallout">
            <a:avLst>
              <a:gd name="adj1" fmla="val -116349"/>
              <a:gd name="adj2" fmla="val -31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the Last name and First Name if no LRN then Click </a:t>
            </a:r>
            <a:r>
              <a:rPr lang="en-US" b="1" dirty="0" smtClean="0"/>
              <a:t>Search by Name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598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0" y="675410"/>
            <a:ext cx="11550799" cy="4800600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10816936" y="2067791"/>
            <a:ext cx="613064" cy="602673"/>
          </a:xfrm>
          <a:prstGeom prst="upArrow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57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19" y="625093"/>
            <a:ext cx="9840189" cy="4467752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9663545" y="4769427"/>
            <a:ext cx="997527" cy="70658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16336" y="1818409"/>
            <a:ext cx="4208319" cy="1101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95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45" y="464863"/>
            <a:ext cx="9538855" cy="540253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608617" y="3948545"/>
            <a:ext cx="3210791" cy="4675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the First Attendance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9455" y="5195455"/>
            <a:ext cx="554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the Date of First Attendance – please be careful</a:t>
            </a:r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9393382" y="5746173"/>
            <a:ext cx="976746" cy="561109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76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" y="310975"/>
            <a:ext cx="10577945" cy="59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09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3" y="613064"/>
            <a:ext cx="9650989" cy="4597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6555" y="5455227"/>
            <a:ext cx="690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Fill up the required data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715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30" y="627397"/>
            <a:ext cx="10887075" cy="3838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0063" y="5053263"/>
            <a:ext cx="728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CLICK CLOSE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2143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26" y="3533560"/>
            <a:ext cx="8620125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750" y="262371"/>
            <a:ext cx="8429625" cy="30289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608118" y="1163782"/>
            <a:ext cx="2036618" cy="3002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6464" y="2493818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Fill up the Address, Religion, IP and Mother Tongue then Click </a:t>
            </a:r>
            <a:r>
              <a:rPr lang="en-US" sz="2800" dirty="0" err="1" smtClean="0"/>
              <a:t>Enrol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2084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7" y="121365"/>
            <a:ext cx="11097491" cy="594129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395355" y="2098964"/>
            <a:ext cx="3117272" cy="4883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read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5355" y="5600700"/>
            <a:ext cx="368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Click List of Classes</a:t>
            </a:r>
            <a:endParaRPr lang="en-US" sz="3600" dirty="0"/>
          </a:p>
        </p:txBody>
      </p:sp>
      <p:sp>
        <p:nvSpPr>
          <p:cNvPr id="7" name="Up Arrow Callout 6"/>
          <p:cNvSpPr/>
          <p:nvPr/>
        </p:nvSpPr>
        <p:spPr>
          <a:xfrm>
            <a:off x="6504709" y="488373"/>
            <a:ext cx="810491" cy="446809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66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519545"/>
            <a:ext cx="10601325" cy="5237019"/>
          </a:xfrm>
          <a:prstGeom prst="rect">
            <a:avLst/>
          </a:prstGeom>
        </p:spPr>
      </p:pic>
      <p:sp>
        <p:nvSpPr>
          <p:cNvPr id="4" name="Up Arrow Callout 3"/>
          <p:cNvSpPr/>
          <p:nvPr/>
        </p:nvSpPr>
        <p:spPr>
          <a:xfrm>
            <a:off x="4561609" y="4800600"/>
            <a:ext cx="1153391" cy="706582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16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6" y="221239"/>
            <a:ext cx="10048009" cy="6503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9993" y="3629025"/>
            <a:ext cx="5211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Click </a:t>
            </a:r>
            <a:r>
              <a:rPr lang="en-US" sz="3600" b="1" dirty="0" err="1" smtClean="0"/>
              <a:t>Enrol</a:t>
            </a:r>
            <a:r>
              <a:rPr lang="en-US" sz="3600" b="1" dirty="0" smtClean="0"/>
              <a:t> Learner</a:t>
            </a:r>
            <a:r>
              <a:rPr lang="en-US" sz="3600" dirty="0" smtClean="0"/>
              <a:t> to </a:t>
            </a:r>
            <a:r>
              <a:rPr lang="en-US" sz="3600" dirty="0" err="1" smtClean="0"/>
              <a:t>Enrol</a:t>
            </a:r>
            <a:r>
              <a:rPr lang="en-US" sz="3600" dirty="0" smtClean="0"/>
              <a:t> Another follow the previous steps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4085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59773"/>
            <a:ext cx="624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HOW TO RESET PASSWORD OF PERSONNEL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24" y="2202250"/>
            <a:ext cx="10305067" cy="3169849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9445336" y="2150918"/>
            <a:ext cx="1963882" cy="716973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Click (1)</a:t>
            </a:r>
            <a:endParaRPr lang="en-US" sz="2800" dirty="0"/>
          </a:p>
        </p:txBody>
      </p:sp>
      <p:sp>
        <p:nvSpPr>
          <p:cNvPr id="5" name="Up Arrow Callout 4"/>
          <p:cNvSpPr/>
          <p:nvPr/>
        </p:nvSpPr>
        <p:spPr>
          <a:xfrm>
            <a:off x="4312227" y="4426527"/>
            <a:ext cx="1215737" cy="862446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Click (2)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9376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61" y="433387"/>
            <a:ext cx="10496550" cy="5305425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1787236" y="4561609"/>
            <a:ext cx="1662546" cy="94557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9261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701819"/>
            <a:ext cx="10277475" cy="435292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7346372" y="3501736"/>
            <a:ext cx="1122218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26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4" y="758536"/>
            <a:ext cx="10558028" cy="4623954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6868390" y="2930236"/>
            <a:ext cx="1153391" cy="44680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Reset</a:t>
            </a:r>
            <a:endParaRPr lang="en-US" dirty="0"/>
          </a:p>
        </p:txBody>
      </p:sp>
      <p:sp>
        <p:nvSpPr>
          <p:cNvPr id="4" name="Up Arrow Callout 3"/>
          <p:cNvSpPr/>
          <p:nvPr/>
        </p:nvSpPr>
        <p:spPr>
          <a:xfrm>
            <a:off x="8710089" y="2930236"/>
            <a:ext cx="1815899" cy="44680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Lock/</a:t>
            </a:r>
            <a:r>
              <a:rPr lang="en-US" dirty="0" err="1" smtClean="0"/>
              <a:t>Unclock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7856781" y="4374572"/>
            <a:ext cx="234709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remove personnel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74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91" y="480146"/>
            <a:ext cx="8917132" cy="399833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8229600" y="602673"/>
            <a:ext cx="1278082" cy="47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675909"/>
            <a:ext cx="1211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resetting the password, adviser can now log in using his/her Username and the password will be the username and after logging in, that will be the time to set the new password: Ex. Username: f</a:t>
            </a:r>
            <a:r>
              <a:rPr lang="en-US" sz="2800" dirty="0" smtClean="0">
                <a:hlinkClick r:id="rId3"/>
              </a:rPr>
              <a:t>reddie.medrano@deped.gov.ph</a:t>
            </a:r>
            <a:r>
              <a:rPr lang="en-US" sz="2800" dirty="0" smtClean="0"/>
              <a:t>, Password: f</a:t>
            </a:r>
            <a:r>
              <a:rPr lang="en-US" sz="2800" dirty="0" smtClean="0">
                <a:hlinkClick r:id="rId3"/>
              </a:rPr>
              <a:t>reddie.medrano@deped.gov.ph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9328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163" y="1787237"/>
            <a:ext cx="7637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REVIEW ON USER MANAGEMENT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62430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23" y="320842"/>
            <a:ext cx="10915650" cy="5422231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5117432" y="1299410"/>
            <a:ext cx="657726" cy="657726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190186"/>
            <a:ext cx="696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LIST OF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97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841" y="216414"/>
            <a:ext cx="8724900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41" y="2987899"/>
            <a:ext cx="11572875" cy="36358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500" y="48336"/>
            <a:ext cx="52959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to Add Personnel</a:t>
            </a:r>
            <a:endParaRPr lang="en-US" sz="4000" b="1" dirty="0"/>
          </a:p>
        </p:txBody>
      </p:sp>
      <p:sp>
        <p:nvSpPr>
          <p:cNvPr id="5" name="Left Arrow 4"/>
          <p:cNvSpPr/>
          <p:nvPr/>
        </p:nvSpPr>
        <p:spPr>
          <a:xfrm>
            <a:off x="10896600" y="132534"/>
            <a:ext cx="1003300" cy="4897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Click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>
            <a:off x="5981700" y="1455586"/>
            <a:ext cx="21209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Click Administration</a:t>
            </a:r>
            <a:endParaRPr lang="en-US" sz="1400" dirty="0"/>
          </a:p>
        </p:txBody>
      </p:sp>
      <p:sp>
        <p:nvSpPr>
          <p:cNvPr id="7" name="Up Arrow Callout 6"/>
          <p:cNvSpPr/>
          <p:nvPr/>
        </p:nvSpPr>
        <p:spPr>
          <a:xfrm>
            <a:off x="5981700" y="5638800"/>
            <a:ext cx="711200" cy="4445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Click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65400" y="5713968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Manage Personnel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2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78" y="0"/>
            <a:ext cx="10391775" cy="2146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78" y="2198132"/>
            <a:ext cx="8153401" cy="2189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07" y="4467225"/>
            <a:ext cx="8220075" cy="2390775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9613900" y="114300"/>
            <a:ext cx="914400" cy="584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40100" y="1562100"/>
            <a:ext cx="39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by Name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451100" y="3924300"/>
            <a:ext cx="3035300" cy="477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the First name and Last Name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969736">
            <a:off x="1948765" y="3678374"/>
            <a:ext cx="572868" cy="4918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7651178">
            <a:off x="5310076" y="3670457"/>
            <a:ext cx="426842" cy="4918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1862166" y="6350000"/>
            <a:ext cx="906434" cy="368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90000" y="4235435"/>
            <a:ext cx="2959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typing the First name and Last name of Personnel, click </a:t>
            </a:r>
            <a:r>
              <a:rPr lang="en-US" sz="2800" b="1" dirty="0" smtClean="0"/>
              <a:t>Search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0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24" y="549274"/>
            <a:ext cx="9577882" cy="185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3343274"/>
            <a:ext cx="5499100" cy="2371725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5384800" y="1968500"/>
            <a:ext cx="927100" cy="43179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Click</a:t>
            </a:r>
            <a:endParaRPr lang="en-US" b="1" dirty="0"/>
          </a:p>
        </p:txBody>
      </p:sp>
      <p:sp>
        <p:nvSpPr>
          <p:cNvPr id="10" name="Up Arrow Callout 9"/>
          <p:cNvSpPr/>
          <p:nvPr/>
        </p:nvSpPr>
        <p:spPr>
          <a:xfrm>
            <a:off x="3644900" y="5295900"/>
            <a:ext cx="927100" cy="43179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0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862"/>
          <a:stretch/>
        </p:blipFill>
        <p:spPr>
          <a:xfrm>
            <a:off x="1117600" y="306387"/>
            <a:ext cx="7975600" cy="606742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806700" y="1536700"/>
            <a:ext cx="3962400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Middle name (- if none)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794000" y="3124199"/>
            <a:ext cx="2273300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Gender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2794000" y="4225527"/>
            <a:ext cx="2273300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TIN number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2209800" y="5727700"/>
            <a:ext cx="1263650" cy="569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Click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09100" y="1355396"/>
            <a:ext cx="2730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Please assign only those who have TIN number, for </a:t>
            </a:r>
            <a:r>
              <a:rPr lang="en-US" sz="2800" dirty="0" err="1" smtClean="0"/>
              <a:t>DepED</a:t>
            </a:r>
            <a:r>
              <a:rPr lang="en-US" sz="2800" dirty="0" smtClean="0"/>
              <a:t>, please add only those who have </a:t>
            </a:r>
            <a:r>
              <a:rPr lang="en-US" sz="2800" dirty="0" err="1" smtClean="0"/>
              <a:t>DepED</a:t>
            </a:r>
            <a:r>
              <a:rPr lang="en-US" sz="2800" dirty="0" smtClean="0"/>
              <a:t> Email Account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971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359" y="242418"/>
            <a:ext cx="6629400" cy="2952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584" y="3579388"/>
            <a:ext cx="6734175" cy="3238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34500" y="508000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the desired username (for Private: </a:t>
            </a:r>
            <a:r>
              <a:rPr lang="en-US" dirty="0" err="1" smtClean="0"/>
              <a:t>firstname.lastname</a:t>
            </a:r>
            <a:r>
              <a:rPr lang="en-US" dirty="0" smtClean="0"/>
              <a:t>, Ex. </a:t>
            </a:r>
            <a:r>
              <a:rPr lang="en-US" dirty="0" err="1" smtClean="0"/>
              <a:t>alfredo.medrano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dirty="0" err="1" smtClean="0"/>
              <a:t>DepED</a:t>
            </a:r>
            <a:r>
              <a:rPr lang="en-US" dirty="0" smtClean="0"/>
              <a:t>, use </a:t>
            </a:r>
            <a:r>
              <a:rPr lang="en-US" dirty="0" err="1" smtClean="0"/>
              <a:t>deped</a:t>
            </a:r>
            <a:r>
              <a:rPr lang="en-US" dirty="0" smtClean="0"/>
              <a:t> email account: Ex.</a:t>
            </a:r>
          </a:p>
          <a:p>
            <a:r>
              <a:rPr lang="en-US" dirty="0" smtClean="0"/>
              <a:t>Alfredo.medrano@deped.gov.ph</a:t>
            </a:r>
            <a:endParaRPr lang="en-US" dirty="0"/>
          </a:p>
        </p:txBody>
      </p:sp>
      <p:sp>
        <p:nvSpPr>
          <p:cNvPr id="5" name="Up Arrow Callout 4"/>
          <p:cNvSpPr/>
          <p:nvPr/>
        </p:nvSpPr>
        <p:spPr>
          <a:xfrm>
            <a:off x="7975600" y="2781300"/>
            <a:ext cx="800100" cy="41386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Click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334500" y="4775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Role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842000" y="6172200"/>
            <a:ext cx="1041400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202" y="117899"/>
            <a:ext cx="6743700" cy="3457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24" y="3702474"/>
            <a:ext cx="9896475" cy="3048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7480300" y="876300"/>
            <a:ext cx="965200" cy="368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9017000" y="117899"/>
            <a:ext cx="1447800" cy="5679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Click</a:t>
            </a:r>
            <a:endParaRPr lang="en-US" b="1" dirty="0"/>
          </a:p>
        </p:txBody>
      </p:sp>
      <p:sp>
        <p:nvSpPr>
          <p:cNvPr id="6" name="Left Arrow 5"/>
          <p:cNvSpPr/>
          <p:nvPr/>
        </p:nvSpPr>
        <p:spPr>
          <a:xfrm rot="16200000">
            <a:off x="10393262" y="2849986"/>
            <a:ext cx="1137074" cy="5679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73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02" y="1313646"/>
            <a:ext cx="10244943" cy="4823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340" y="283335"/>
            <a:ext cx="10451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CHANGING USERNAME OF SCHOOL HEAD ACCOUNT</a:t>
            </a:r>
            <a:endParaRPr lang="en-US" sz="40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570890" y="3580327"/>
            <a:ext cx="3129566" cy="824248"/>
          </a:xfrm>
          <a:prstGeom prst="wedgeRoundRectCallout">
            <a:avLst>
              <a:gd name="adj1" fmla="val 8797"/>
              <a:gd name="adj2" fmla="val -292662"/>
              <a:gd name="adj3" fmla="val 1666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In the Dashboard, Click here then select My Account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341624"/>
            <a:ext cx="10899613" cy="550538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8379854" y="5434883"/>
            <a:ext cx="3129566" cy="987518"/>
          </a:xfrm>
          <a:prstGeom prst="wedgeRoundRectCallout">
            <a:avLst>
              <a:gd name="adj1" fmla="val -71039"/>
              <a:gd name="adj2" fmla="val -170787"/>
              <a:gd name="adj3" fmla="val 1666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Click Username, then type the New Username, then click Update Username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31" y="3375413"/>
            <a:ext cx="5035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In the New Username, use your </a:t>
            </a:r>
            <a:r>
              <a:rPr lang="en-US" sz="2400" dirty="0" err="1" smtClean="0"/>
              <a:t>deped</a:t>
            </a:r>
            <a:r>
              <a:rPr lang="en-US" sz="2400" dirty="0" smtClean="0"/>
              <a:t> email address (Ex. </a:t>
            </a:r>
            <a:r>
              <a:rPr lang="en-US" sz="2400" dirty="0" smtClean="0">
                <a:hlinkClick r:id="rId4"/>
              </a:rPr>
              <a:t>alfredo.medrano@deped.gov.ph</a:t>
            </a:r>
            <a:r>
              <a:rPr lang="en-US" sz="2400" dirty="0" smtClean="0"/>
              <a:t>), it is a combination of your </a:t>
            </a:r>
            <a:r>
              <a:rPr lang="en-US" sz="2400" dirty="0" err="1" smtClean="0"/>
              <a:t>firstname</a:t>
            </a:r>
            <a:r>
              <a:rPr lang="en-US" sz="2400" dirty="0" smtClean="0"/>
              <a:t> and </a:t>
            </a:r>
            <a:r>
              <a:rPr lang="en-US" sz="2400" dirty="0" err="1" smtClean="0"/>
              <a:t>lastname</a:t>
            </a:r>
            <a:r>
              <a:rPr lang="en-US" sz="2400" dirty="0" smtClean="0"/>
              <a:t> separated by period, you can use this even if you do not have a valid </a:t>
            </a:r>
            <a:r>
              <a:rPr lang="en-US" sz="2400" dirty="0" err="1" smtClean="0"/>
              <a:t>deped</a:t>
            </a:r>
            <a:r>
              <a:rPr lang="en-US" sz="2400" dirty="0" smtClean="0"/>
              <a:t> email. (This is Recommended by the LIS Administrator)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68980" y="4932608"/>
            <a:ext cx="214647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barbara.james@deped.gov.ph</a:t>
            </a:r>
            <a:endParaRPr lang="en-US" sz="1050" b="1" dirty="0"/>
          </a:p>
        </p:txBody>
      </p:sp>
      <p:sp>
        <p:nvSpPr>
          <p:cNvPr id="7" name="Up Arrow Callout 6"/>
          <p:cNvSpPr/>
          <p:nvPr/>
        </p:nvSpPr>
        <p:spPr>
          <a:xfrm>
            <a:off x="6405093" y="5658185"/>
            <a:ext cx="708338" cy="76421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458273"/>
            <a:ext cx="10478101" cy="573646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446986" y="2434107"/>
            <a:ext cx="1777284" cy="4507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54" y="1285875"/>
            <a:ext cx="10058400" cy="5120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6706" y="244699"/>
            <a:ext cx="9169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CHANGING THE PASSWORD OF SCHOOL HEAD ACCOUNT</a:t>
            </a:r>
            <a:endParaRPr lang="en-US" sz="3200" b="1" dirty="0"/>
          </a:p>
        </p:txBody>
      </p:sp>
      <p:sp>
        <p:nvSpPr>
          <p:cNvPr id="4" name="Rectangular Callout 3"/>
          <p:cNvSpPr/>
          <p:nvPr/>
        </p:nvSpPr>
        <p:spPr>
          <a:xfrm>
            <a:off x="746974" y="3528811"/>
            <a:ext cx="4211392" cy="2086378"/>
          </a:xfrm>
          <a:prstGeom prst="wedgeRectCallout">
            <a:avLst>
              <a:gd name="adj1" fmla="val 73791"/>
              <a:gd name="adj2" fmla="val 437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Click My Account, type the current Password, the New Password and Repeat Password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81" y="279310"/>
            <a:ext cx="11362655" cy="5116938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8409904" y="2060620"/>
            <a:ext cx="1017431" cy="57954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97511" y="4597758"/>
            <a:ext cx="8293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Click the School Year to display the Previous School Year and to display the List of Classes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09437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16" y="466389"/>
            <a:ext cx="10058400" cy="5170356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746974" y="2691685"/>
            <a:ext cx="4211392" cy="1751526"/>
          </a:xfrm>
          <a:prstGeom prst="wedgeRectCallout">
            <a:avLst>
              <a:gd name="adj1" fmla="val 89388"/>
              <a:gd name="adj2" fmla="val 43205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After typing the Current and New Password, Click </a:t>
            </a:r>
            <a:r>
              <a:rPr lang="en-US" sz="3200" b="1" dirty="0" smtClean="0">
                <a:solidFill>
                  <a:schemeClr val="tx1"/>
                </a:solidFill>
              </a:rPr>
              <a:t>Change Password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45" y="704045"/>
            <a:ext cx="10058400" cy="526181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897746" y="2421228"/>
            <a:ext cx="1777284" cy="4507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" y="829474"/>
            <a:ext cx="10899613" cy="5505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321" y="244699"/>
            <a:ext cx="705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EDITING THE PROFILE OF SCHOOL HEAD</a:t>
            </a:r>
            <a:endParaRPr lang="en-US" sz="3200" b="1" dirty="0"/>
          </a:p>
        </p:txBody>
      </p:sp>
      <p:sp>
        <p:nvSpPr>
          <p:cNvPr id="4" name="Rectangular Callout 3"/>
          <p:cNvSpPr/>
          <p:nvPr/>
        </p:nvSpPr>
        <p:spPr>
          <a:xfrm>
            <a:off x="792050" y="3902299"/>
            <a:ext cx="4211392" cy="2063556"/>
          </a:xfrm>
          <a:prstGeom prst="wedgeRectCallout">
            <a:avLst>
              <a:gd name="adj1" fmla="val 50549"/>
              <a:gd name="adj2" fmla="val -89216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In My Account, Click View Detailed to update the profile of School Head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497715"/>
            <a:ext cx="10119708" cy="4743986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6452315" y="669702"/>
            <a:ext cx="4211392" cy="1081825"/>
          </a:xfrm>
          <a:prstGeom prst="wedgeRectCallout">
            <a:avLst>
              <a:gd name="adj1" fmla="val -78502"/>
              <a:gd name="adj2" fmla="val 86133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Click Update, to open the profile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48" y="270457"/>
            <a:ext cx="7134896" cy="6587544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135227" y="2704564"/>
            <a:ext cx="4211392" cy="1184856"/>
          </a:xfrm>
          <a:prstGeom prst="wedgeRectCallout">
            <a:avLst>
              <a:gd name="adj1" fmla="val 59418"/>
              <a:gd name="adj2" fmla="val -71741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Update/Edit the profile then Click </a:t>
            </a:r>
            <a:r>
              <a:rPr lang="en-US" sz="3200" b="1" dirty="0" smtClean="0">
                <a:solidFill>
                  <a:schemeClr val="tx1"/>
                </a:solidFill>
              </a:rPr>
              <a:t>Save Updates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323850"/>
            <a:ext cx="8654603" cy="62103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37882" y="1017431"/>
            <a:ext cx="1712890" cy="4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1382533"/>
            <a:ext cx="10496281" cy="5346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1837" y="296214"/>
            <a:ext cx="6774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PERSONNEL MANAGEMENT</a:t>
            </a:r>
            <a:endParaRPr lang="en-US" sz="4400" b="1" dirty="0"/>
          </a:p>
        </p:txBody>
      </p:sp>
      <p:sp>
        <p:nvSpPr>
          <p:cNvPr id="4" name="Rectangular Callout 3"/>
          <p:cNvSpPr/>
          <p:nvPr/>
        </p:nvSpPr>
        <p:spPr>
          <a:xfrm>
            <a:off x="547350" y="5087155"/>
            <a:ext cx="4211392" cy="1642055"/>
          </a:xfrm>
          <a:prstGeom prst="wedgeRectCallout">
            <a:avLst>
              <a:gd name="adj1" fmla="val 2843"/>
              <a:gd name="adj2" fmla="val -175590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Click </a:t>
            </a:r>
            <a:r>
              <a:rPr lang="en-US" sz="3200" b="1" dirty="0" smtClean="0">
                <a:solidFill>
                  <a:schemeClr val="tx1"/>
                </a:solidFill>
              </a:rPr>
              <a:t>Administration</a:t>
            </a:r>
            <a:r>
              <a:rPr lang="en-US" sz="3200" dirty="0" smtClean="0">
                <a:solidFill>
                  <a:schemeClr val="tx1"/>
                </a:solidFill>
              </a:rPr>
              <a:t> to manipulate personnel account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43" y="379858"/>
            <a:ext cx="10507416" cy="5351239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2672364" y="5022760"/>
            <a:ext cx="4211392" cy="1642055"/>
          </a:xfrm>
          <a:prstGeom prst="wedgeRectCallout">
            <a:avLst>
              <a:gd name="adj1" fmla="val -51591"/>
              <a:gd name="adj2" fmla="val -68923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Click </a:t>
            </a:r>
            <a:r>
              <a:rPr lang="en-US" sz="3200" b="1" dirty="0" smtClean="0">
                <a:solidFill>
                  <a:schemeClr val="tx1"/>
                </a:solidFill>
              </a:rPr>
              <a:t>Here to display the List of Personnel in the School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" y="999857"/>
            <a:ext cx="10689464" cy="5684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8040" y="218941"/>
            <a:ext cx="1039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REMOVING PERSONNEL IN THE LIST OF PERSONNEL IN THE SCHOOL (ROLE OF SCHOOL HEAD AND SCHOOL SYSTEM ADMIN) </a:t>
            </a:r>
            <a:endParaRPr lang="en-US" sz="2800" dirty="0"/>
          </a:p>
        </p:txBody>
      </p:sp>
      <p:sp>
        <p:nvSpPr>
          <p:cNvPr id="5" name="Rectangular Callout 4"/>
          <p:cNvSpPr/>
          <p:nvPr/>
        </p:nvSpPr>
        <p:spPr>
          <a:xfrm>
            <a:off x="8181302" y="4224270"/>
            <a:ext cx="3882982" cy="1642055"/>
          </a:xfrm>
          <a:prstGeom prst="wedgeRectCallout">
            <a:avLst>
              <a:gd name="adj1" fmla="val -65190"/>
              <a:gd name="adj2" fmla="val 80881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Click </a:t>
            </a:r>
            <a:r>
              <a:rPr lang="en-US" sz="3200" b="1" dirty="0" smtClean="0">
                <a:solidFill>
                  <a:schemeClr val="tx1"/>
                </a:solidFill>
              </a:rPr>
              <a:t>Here to display the profile of “Ruiz, Fe </a:t>
            </a:r>
            <a:r>
              <a:rPr lang="en-US" sz="3200" b="1" dirty="0" err="1" smtClean="0">
                <a:solidFill>
                  <a:schemeClr val="tx1"/>
                </a:solidFill>
              </a:rPr>
              <a:t>Baluan</a:t>
            </a:r>
            <a:r>
              <a:rPr lang="en-US" sz="3200" b="1" dirty="0" smtClean="0">
                <a:solidFill>
                  <a:schemeClr val="tx1"/>
                </a:solidFill>
              </a:rPr>
              <a:t>”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3" y="508718"/>
            <a:ext cx="9853740" cy="420455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7717662" y="4481268"/>
            <a:ext cx="3882982" cy="2022563"/>
          </a:xfrm>
          <a:prstGeom prst="wedgeRectCallout">
            <a:avLst>
              <a:gd name="adj1" fmla="val -57561"/>
              <a:gd name="adj2" fmla="val -6967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Click </a:t>
            </a:r>
            <a:r>
              <a:rPr lang="en-US" sz="3200" b="1" dirty="0" smtClean="0">
                <a:solidFill>
                  <a:schemeClr val="tx1"/>
                </a:solidFill>
              </a:rPr>
              <a:t>x to remove Fe </a:t>
            </a:r>
            <a:r>
              <a:rPr lang="en-US" sz="3200" b="1" dirty="0" err="1" smtClean="0">
                <a:solidFill>
                  <a:schemeClr val="tx1"/>
                </a:solidFill>
              </a:rPr>
              <a:t>Baluan</a:t>
            </a:r>
            <a:r>
              <a:rPr lang="en-US" sz="3200" b="1" dirty="0" smtClean="0">
                <a:solidFill>
                  <a:schemeClr val="tx1"/>
                </a:solidFill>
              </a:rPr>
              <a:t> Ruiz as Personnel in the School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8564450" y="435156"/>
            <a:ext cx="3036193" cy="2501227"/>
          </a:xfrm>
          <a:prstGeom prst="wedgeRectCallout">
            <a:avLst>
              <a:gd name="adj1" fmla="val -77852"/>
              <a:gd name="adj2" fmla="val 30538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Click Reset Password to Reset the Password of Fe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8" y="193183"/>
            <a:ext cx="11502081" cy="5615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3651" y="5988676"/>
            <a:ext cx="855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LIST OF CLASSES FOR THE PREVIOUS SCHOOL YEAR FOR REFERENCE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42244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8" y="453846"/>
            <a:ext cx="10713479" cy="5869681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893972" y="3361386"/>
            <a:ext cx="1854558" cy="5280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223" y="5937161"/>
            <a:ext cx="905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account of Fe </a:t>
            </a:r>
            <a:r>
              <a:rPr lang="en-US" sz="2800" b="1" dirty="0" err="1" smtClean="0"/>
              <a:t>Baluan</a:t>
            </a:r>
            <a:r>
              <a:rPr lang="en-US" sz="2800" b="1" dirty="0" smtClean="0"/>
              <a:t> Ruiz has been removed in the list</a:t>
            </a:r>
            <a:endParaRPr lang="en-US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76518" y="350412"/>
            <a:ext cx="10852195" cy="5496596"/>
            <a:chOff x="476518" y="350412"/>
            <a:chExt cx="10852195" cy="54965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18" y="350412"/>
              <a:ext cx="10852195" cy="549659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8118" y="1181100"/>
              <a:ext cx="11430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1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280182"/>
            <a:ext cx="10947042" cy="5179045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6117465" y="5981733"/>
            <a:ext cx="4443211" cy="554798"/>
          </a:xfrm>
          <a:prstGeom prst="wedgeRectCallout">
            <a:avLst>
              <a:gd name="adj1" fmla="val -120012"/>
              <a:gd name="adj2" fmla="val -42685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 personnel added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8" y="618186"/>
            <a:ext cx="10244943" cy="513866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390586" y="2884867"/>
            <a:ext cx="3129566" cy="1197736"/>
          </a:xfrm>
          <a:prstGeom prst="wedgeRoundRectCallout">
            <a:avLst>
              <a:gd name="adj1" fmla="val 8385"/>
              <a:gd name="adj2" fmla="val -218464"/>
              <a:gd name="adj3" fmla="val 1666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chemeClr val="tx1"/>
                </a:solidFill>
              </a:rPr>
              <a:t>In the Dashboard, Click here then select My Account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5" y="437881"/>
            <a:ext cx="10743920" cy="557655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727656" y="3953813"/>
            <a:ext cx="4256468" cy="1519708"/>
          </a:xfrm>
          <a:prstGeom prst="wedgeRoundRectCallout">
            <a:avLst>
              <a:gd name="adj1" fmla="val -7929"/>
              <a:gd name="adj2" fmla="val -167033"/>
              <a:gd name="adj3" fmla="val 1666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Click </a:t>
            </a:r>
            <a:r>
              <a:rPr lang="en-US" sz="3200" b="1" dirty="0" smtClean="0">
                <a:solidFill>
                  <a:schemeClr val="tx1"/>
                </a:solidFill>
              </a:rPr>
              <a:t>Administration</a:t>
            </a:r>
            <a:r>
              <a:rPr lang="en-US" sz="3200" dirty="0" smtClean="0">
                <a:solidFill>
                  <a:schemeClr val="tx1"/>
                </a:solidFill>
              </a:rPr>
              <a:t> to manipulate personnel account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0" y="431508"/>
            <a:ext cx="10928932" cy="486170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60242" y="4842455"/>
            <a:ext cx="4256468" cy="1519708"/>
          </a:xfrm>
          <a:prstGeom prst="wedgeRoundRectCallout">
            <a:avLst>
              <a:gd name="adj1" fmla="val -52710"/>
              <a:gd name="adj2" fmla="val -88220"/>
              <a:gd name="adj3" fmla="val 1666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Click </a:t>
            </a:r>
            <a:r>
              <a:rPr lang="en-US" sz="3200" b="1" dirty="0" smtClean="0">
                <a:solidFill>
                  <a:schemeClr val="tx1"/>
                </a:solidFill>
              </a:rPr>
              <a:t>Here to display the List of Personnel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833437"/>
            <a:ext cx="10058400" cy="50523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7714446" y="3928056"/>
            <a:ext cx="4327302" cy="2150771"/>
          </a:xfrm>
          <a:prstGeom prst="wedgeRoundRectCallout">
            <a:avLst>
              <a:gd name="adj1" fmla="val -61065"/>
              <a:gd name="adj2" fmla="val -49987"/>
              <a:gd name="adj3" fmla="val 1666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After removing as school head, remove also in the list of personnel, Click </a:t>
            </a:r>
            <a:r>
              <a:rPr lang="en-US" sz="3200" b="1" dirty="0" smtClean="0">
                <a:solidFill>
                  <a:schemeClr val="tx1"/>
                </a:solidFill>
              </a:rPr>
              <a:t>Here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81" y="358529"/>
            <a:ext cx="9187236" cy="412331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19719" y="4481849"/>
            <a:ext cx="4327302" cy="1648496"/>
          </a:xfrm>
          <a:prstGeom prst="wedgeRoundRectCallout">
            <a:avLst>
              <a:gd name="adj1" fmla="val 53816"/>
              <a:gd name="adj2" fmla="val -96670"/>
              <a:gd name="adj3" fmla="val 1666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</a:rPr>
              <a:t>Click x to remove the Role as School Personnel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65" y="834141"/>
            <a:ext cx="10058400" cy="4539334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782614" y="1815921"/>
            <a:ext cx="2253803" cy="540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5" y="1547344"/>
            <a:ext cx="10285120" cy="4995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789" y="115910"/>
            <a:ext cx="515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SCHOOL HEAD WITH TWO OR MORE SCHOOLS:</a:t>
            </a:r>
            <a:endParaRPr lang="en-US" b="1" dirty="0"/>
          </a:p>
        </p:txBody>
      </p:sp>
      <p:sp>
        <p:nvSpPr>
          <p:cNvPr id="4" name="Rectangular Callout 3"/>
          <p:cNvSpPr/>
          <p:nvPr/>
        </p:nvSpPr>
        <p:spPr>
          <a:xfrm>
            <a:off x="4503715" y="1744098"/>
            <a:ext cx="3219719" cy="844556"/>
          </a:xfrm>
          <a:prstGeom prst="wedgeRectCallout">
            <a:avLst>
              <a:gd name="adj1" fmla="val -98371"/>
              <a:gd name="adj2" fmla="val -871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chemeClr val="tx1"/>
                </a:solidFill>
              </a:rPr>
              <a:t>Click Here, to open the dropdown list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5623" y="643944"/>
            <a:ext cx="799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SWITCHING ONE SCHOOL TO ANOTHER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93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81" y="279310"/>
            <a:ext cx="11362655" cy="5116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5640946"/>
            <a:ext cx="569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Click Add a Class</a:t>
            </a:r>
            <a:endParaRPr lang="en-US" sz="4800" dirty="0"/>
          </a:p>
        </p:txBody>
      </p:sp>
      <p:sp>
        <p:nvSpPr>
          <p:cNvPr id="4" name="Up Arrow Callout 3"/>
          <p:cNvSpPr/>
          <p:nvPr/>
        </p:nvSpPr>
        <p:spPr>
          <a:xfrm>
            <a:off x="953036" y="4211392"/>
            <a:ext cx="708338" cy="55379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591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609599"/>
            <a:ext cx="11282894" cy="5276045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1683242" y="4126689"/>
            <a:ext cx="3219719" cy="844556"/>
          </a:xfrm>
          <a:prstGeom prst="wedgeRectCallout">
            <a:avLst>
              <a:gd name="adj1" fmla="val -64771"/>
              <a:gd name="adj2" fmla="val -205433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chemeClr val="tx1"/>
                </a:solidFill>
              </a:rPr>
              <a:t>Select the school to open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0" y="1429555"/>
            <a:ext cx="10901328" cy="4853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975" y="643944"/>
            <a:ext cx="995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ANOTHER SCHOOL IS OPENED USING SINGLE ACCOUNT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800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0473" y="2807594"/>
            <a:ext cx="7212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THANK YOU!!!!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8568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96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685800"/>
            <a:ext cx="8696325" cy="54864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232597" y="2253803"/>
            <a:ext cx="2446986" cy="41212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Section Name (1)</a:t>
            </a:r>
            <a:endParaRPr lang="en-US" dirty="0"/>
          </a:p>
        </p:txBody>
      </p:sp>
      <p:sp>
        <p:nvSpPr>
          <p:cNvPr id="6" name="Left Arrow Callout 5"/>
          <p:cNvSpPr/>
          <p:nvPr/>
        </p:nvSpPr>
        <p:spPr>
          <a:xfrm>
            <a:off x="3258355" y="3168203"/>
            <a:ext cx="2768958" cy="1378039"/>
          </a:xfrm>
          <a:prstGeom prst="lef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Tick the Grade Level (for </a:t>
            </a:r>
            <a:r>
              <a:rPr lang="en-US" dirty="0" err="1" smtClean="0"/>
              <a:t>multigrade</a:t>
            </a:r>
            <a:r>
              <a:rPr lang="en-US" dirty="0" smtClean="0"/>
              <a:t>) click multiple Grade Offerings (2)</a:t>
            </a:r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9414455" y="2356835"/>
            <a:ext cx="669701" cy="811368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(3)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73516" y="3898232"/>
            <a:ext cx="341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 Private Schools – Disabled for Set Adviser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198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05" y="602080"/>
            <a:ext cx="5574316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05" y="3435637"/>
            <a:ext cx="5574316" cy="2943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727" y="256674"/>
            <a:ext cx="5332683" cy="2010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047" y="2266950"/>
            <a:ext cx="5246364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047" y="4189115"/>
            <a:ext cx="5246363" cy="2486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1284" y="128337"/>
            <a:ext cx="412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Username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8021" y="72008"/>
            <a:ext cx="412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Name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1989221" y="1840330"/>
            <a:ext cx="2855495" cy="59807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the username (1)</a:t>
            </a:r>
            <a:endParaRPr lang="en-US" dirty="0"/>
          </a:p>
        </p:txBody>
      </p:sp>
      <p:sp>
        <p:nvSpPr>
          <p:cNvPr id="14" name="Up Arrow Callout 13"/>
          <p:cNvSpPr/>
          <p:nvPr/>
        </p:nvSpPr>
        <p:spPr>
          <a:xfrm>
            <a:off x="5245768" y="2315076"/>
            <a:ext cx="737937" cy="763504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(2)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737811" y="3561347"/>
            <a:ext cx="1235243" cy="41709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(3)Click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80421" y="1840330"/>
            <a:ext cx="418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the First name and Last name then click Search</a:t>
            </a:r>
            <a:endParaRPr lang="en-US" dirty="0"/>
          </a:p>
        </p:txBody>
      </p:sp>
      <p:sp>
        <p:nvSpPr>
          <p:cNvPr id="17" name="Down Arrow Callout 16"/>
          <p:cNvSpPr/>
          <p:nvPr/>
        </p:nvSpPr>
        <p:spPr>
          <a:xfrm>
            <a:off x="11277601" y="2759242"/>
            <a:ext cx="625642" cy="644311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18" name="Up Arrow Callout 17"/>
          <p:cNvSpPr/>
          <p:nvPr/>
        </p:nvSpPr>
        <p:spPr>
          <a:xfrm>
            <a:off x="10988841" y="4700337"/>
            <a:ext cx="697833" cy="417095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42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907</Words>
  <Application>Microsoft Office PowerPoint</Application>
  <PresentationFormat>Custom</PresentationFormat>
  <Paragraphs>147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LECTURE ON LIS BOSY 2016 using School System Admin or School Head Account (Public and Private – Elem and JHS)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winnie</dc:creator>
  <cp:lastModifiedBy>Department of Education</cp:lastModifiedBy>
  <cp:revision>22</cp:revision>
  <dcterms:created xsi:type="dcterms:W3CDTF">2016-07-04T03:03:57Z</dcterms:created>
  <dcterms:modified xsi:type="dcterms:W3CDTF">2016-07-06T01:32:46Z</dcterms:modified>
</cp:coreProperties>
</file>