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5B48-A3BC-4A14-BA23-3F74A9C617F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1555-E0E2-4FCE-8C91-D8FBB837C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6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5B48-A3BC-4A14-BA23-3F74A9C617F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1555-E0E2-4FCE-8C91-D8FBB837C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16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5B48-A3BC-4A14-BA23-3F74A9C617F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1555-E0E2-4FCE-8C91-D8FBB837C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2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5B48-A3BC-4A14-BA23-3F74A9C617F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1555-E0E2-4FCE-8C91-D8FBB837C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66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5B48-A3BC-4A14-BA23-3F74A9C617F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1555-E0E2-4FCE-8C91-D8FBB837C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962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5B48-A3BC-4A14-BA23-3F74A9C617F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1555-E0E2-4FCE-8C91-D8FBB837C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42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5B48-A3BC-4A14-BA23-3F74A9C617F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1555-E0E2-4FCE-8C91-D8FBB837C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57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5B48-A3BC-4A14-BA23-3F74A9C617F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1555-E0E2-4FCE-8C91-D8FBB837C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014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5B48-A3BC-4A14-BA23-3F74A9C617F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1555-E0E2-4FCE-8C91-D8FBB837C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6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5B48-A3BC-4A14-BA23-3F74A9C617F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1555-E0E2-4FCE-8C91-D8FBB837C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1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5B48-A3BC-4A14-BA23-3F74A9C617F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1555-E0E2-4FCE-8C91-D8FBB837C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60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85B48-A3BC-4A14-BA23-3F74A9C617F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C1555-E0E2-4FCE-8C91-D8FBB837C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19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eped.in/downloadabl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8635" y="412914"/>
            <a:ext cx="10005848" cy="2387600"/>
          </a:xfrm>
        </p:spPr>
        <p:txBody>
          <a:bodyPr>
            <a:normAutofit fontScale="90000"/>
          </a:bodyPr>
          <a:lstStyle/>
          <a:p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School-Based Management </a:t>
            </a:r>
            <a:b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Validation for SY 2017-2018</a:t>
            </a:r>
            <a:endParaRPr lang="en-GB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9503" y="3207900"/>
            <a:ext cx="9144000" cy="1655762"/>
          </a:xfrm>
        </p:spPr>
        <p:txBody>
          <a:bodyPr>
            <a:normAutofit/>
          </a:bodyPr>
          <a:lstStyle/>
          <a:p>
            <a:r>
              <a:rPr lang="en-GB" sz="4000" dirty="0" smtClean="0"/>
              <a:t>Means of Verification for Performance Improvement (P.I.)</a:t>
            </a:r>
            <a:endParaRPr lang="en-GB" sz="4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29559" y="5078742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 smtClean="0"/>
              <a:t>You </a:t>
            </a:r>
            <a:r>
              <a:rPr lang="en-GB" sz="4000" dirty="0" smtClean="0"/>
              <a:t>can </a:t>
            </a:r>
            <a:r>
              <a:rPr lang="en-GB" sz="4000" dirty="0" smtClean="0"/>
              <a:t>download </a:t>
            </a:r>
            <a:r>
              <a:rPr lang="en-GB" sz="4000" dirty="0" smtClean="0"/>
              <a:t>the Electronic SBM Tool and other SBM materials </a:t>
            </a:r>
            <a:r>
              <a:rPr lang="en-GB" sz="4000" dirty="0" smtClean="0"/>
              <a:t>in this link:</a:t>
            </a:r>
          </a:p>
          <a:p>
            <a:r>
              <a:rPr lang="en-GB" sz="4000" dirty="0" smtClean="0">
                <a:hlinkClick r:id="rId2"/>
              </a:rPr>
              <a:t>http://deped.in/downloadable</a:t>
            </a:r>
            <a:endParaRPr lang="en-GB" sz="4000" dirty="0" smtClean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287610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704" y="-265495"/>
            <a:ext cx="10515600" cy="1325563"/>
          </a:xfrm>
        </p:spPr>
        <p:txBody>
          <a:bodyPr/>
          <a:lstStyle/>
          <a:p>
            <a:r>
              <a:rPr lang="en-GB" b="1" dirty="0" smtClean="0"/>
              <a:t>Performance Improvement ACCESS MOVs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187" y="658978"/>
            <a:ext cx="11619186" cy="6199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/>
              <a:t>Gross Enrolment – 		Beginning of School Year (BOSY) for three consecutive 				years as of August 2016, 2017 and 2018 </a:t>
            </a:r>
            <a:r>
              <a:rPr lang="en-GB" b="1" i="1" dirty="0" smtClean="0"/>
              <a:t>Generated 				from BEIS/LIS</a:t>
            </a:r>
          </a:p>
          <a:p>
            <a:pPr marL="0" indent="0">
              <a:buNone/>
            </a:pPr>
            <a:r>
              <a:rPr lang="en-GB" dirty="0" smtClean="0"/>
              <a:t>Community Mapping –    Data Captured during the conduct of Community 					Mapping as of May 2016, 2017 and 2018.</a:t>
            </a:r>
          </a:p>
          <a:p>
            <a:pPr marL="0" indent="0">
              <a:buNone/>
            </a:pPr>
            <a:r>
              <a:rPr lang="en-GB" dirty="0" smtClean="0"/>
              <a:t>Community Mapping Tool - </a:t>
            </a:r>
            <a:r>
              <a:rPr lang="en-GB" dirty="0" err="1" smtClean="0"/>
              <a:t>DepEd</a:t>
            </a:r>
            <a:r>
              <a:rPr lang="en-GB" dirty="0" smtClean="0"/>
              <a:t> Order No. 44 s 2015 Guidelines on the 					    Enhanced School Improvement Planning (SIP) and 				    the Process of the School Report Card (SRC) </a:t>
            </a:r>
            <a:r>
              <a:rPr lang="en-GB" b="1" i="1" dirty="0" smtClean="0"/>
              <a:t>Annex 				   1B  Child Mapping Tool</a:t>
            </a:r>
            <a:r>
              <a:rPr lang="en-GB" dirty="0" smtClean="0"/>
              <a:t> signed by Barangay 					   Captain/Representative from the Population 					   Development Office in the Barangay</a:t>
            </a:r>
          </a:p>
          <a:p>
            <a:pPr marL="0" indent="0">
              <a:buNone/>
            </a:pPr>
            <a:r>
              <a:rPr lang="en-GB" dirty="0" smtClean="0"/>
              <a:t>SF 1/ Class Register -	Attachment for </a:t>
            </a:r>
            <a:r>
              <a:rPr lang="en-GB" b="1" i="1" dirty="0" smtClean="0"/>
              <a:t>School-Aged Children Enrolled to 					Other </a:t>
            </a:r>
            <a:r>
              <a:rPr lang="en-GB" b="1" i="1" dirty="0" smtClean="0"/>
              <a:t>Schools</a:t>
            </a:r>
            <a:r>
              <a:rPr lang="en-GB" dirty="0" smtClean="0"/>
              <a:t> (nearby </a:t>
            </a:r>
            <a:r>
              <a:rPr lang="en-GB" dirty="0" smtClean="0"/>
              <a:t>schools either </a:t>
            </a:r>
            <a:r>
              <a:rPr lang="en-GB" dirty="0" smtClean="0"/>
              <a:t>private </a:t>
            </a:r>
            <a:r>
              <a:rPr lang="en-GB" dirty="0" smtClean="0"/>
              <a:t>or </a:t>
            </a:r>
            <a:r>
              <a:rPr lang="en-GB" dirty="0" smtClean="0"/>
              <a:t>					public) </a:t>
            </a:r>
            <a:r>
              <a:rPr lang="en-GB" dirty="0" smtClean="0"/>
              <a:t>signed by School </a:t>
            </a:r>
            <a:r>
              <a:rPr lang="en-GB" dirty="0" smtClean="0"/>
              <a:t>Principal/School </a:t>
            </a:r>
            <a:r>
              <a:rPr lang="en-GB" smtClean="0"/>
              <a:t>Registrar In-				charge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4160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28188"/>
            <a:ext cx="10515600" cy="1325563"/>
          </a:xfrm>
        </p:spPr>
        <p:txBody>
          <a:bodyPr/>
          <a:lstStyle/>
          <a:p>
            <a:r>
              <a:rPr lang="en-GB" b="1" dirty="0" smtClean="0"/>
              <a:t>Performance Improvement EFFICIENCY MOVs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20219"/>
            <a:ext cx="11619186" cy="59467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/>
              <a:t>No. of Drop-outs – 	End of School Year (EOSY) for three consecutive 					years as of March/April 2016, 2017 and 2018 					</a:t>
            </a:r>
            <a:r>
              <a:rPr lang="en-GB" b="1" i="1" dirty="0" smtClean="0"/>
              <a:t>Generated from BEIS/LIS</a:t>
            </a:r>
          </a:p>
          <a:p>
            <a:pPr marL="0" indent="0">
              <a:buNone/>
            </a:pPr>
            <a:r>
              <a:rPr lang="en-GB" dirty="0" smtClean="0"/>
              <a:t>No. of Repeaters –    	End of School Year (EOSY) for three consecutive 					years as of March/April 2016, 2017 and 2018 					</a:t>
            </a:r>
            <a:r>
              <a:rPr lang="en-GB" b="1" i="1" dirty="0" smtClean="0"/>
              <a:t>Generated from BEIS/LIS</a:t>
            </a:r>
          </a:p>
          <a:p>
            <a:pPr marL="0" indent="0">
              <a:buNone/>
            </a:pPr>
            <a:r>
              <a:rPr lang="en-GB" dirty="0" smtClean="0"/>
              <a:t>No. of Retained - 		School Form 6 (SF6) for three consecutive years as of 				March/April 2016, 2017 and 2018 </a:t>
            </a:r>
            <a:r>
              <a:rPr lang="en-GB" b="1" i="1" dirty="0" smtClean="0"/>
              <a:t>Generated from 				BEIS/LIS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685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28188"/>
            <a:ext cx="10515600" cy="1325563"/>
          </a:xfrm>
        </p:spPr>
        <p:txBody>
          <a:bodyPr/>
          <a:lstStyle/>
          <a:p>
            <a:r>
              <a:rPr lang="en-GB" b="1" dirty="0" smtClean="0"/>
              <a:t>Performance Improvement QUALITY MOVs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20219"/>
            <a:ext cx="11619186" cy="59467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/>
              <a:t>National Achievement Test (NAT) – 	for three consecutive years if available 						from the Division Testing Coordinator 							(DTC) with signature from SDS or her 							representative (DTC) section 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No. of </a:t>
            </a:r>
            <a:r>
              <a:rPr lang="en-GB" dirty="0" err="1" smtClean="0"/>
              <a:t>Promotees</a:t>
            </a:r>
            <a:r>
              <a:rPr lang="en-GB" dirty="0" smtClean="0"/>
              <a:t> –    	End of School Year (EOSY) for three consecutive 					years as of March/April 2016, 2017 and 2018 					</a:t>
            </a:r>
            <a:r>
              <a:rPr lang="en-GB" b="1" i="1" dirty="0" smtClean="0"/>
              <a:t>Generated from BEIS/LIS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0451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56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School-Based Management  Division Validation for SY 2017-2018</vt:lpstr>
      <vt:lpstr>Performance Improvement ACCESS MOVs</vt:lpstr>
      <vt:lpstr>Performance Improvement EFFICIENCY MOVs</vt:lpstr>
      <vt:lpstr>Performance Improvement QUALITY MOVs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aye</dc:creator>
  <cp:lastModifiedBy>aye</cp:lastModifiedBy>
  <cp:revision>13</cp:revision>
  <cp:lastPrinted>2018-10-14T13:13:06Z</cp:lastPrinted>
  <dcterms:created xsi:type="dcterms:W3CDTF">2018-10-14T10:19:54Z</dcterms:created>
  <dcterms:modified xsi:type="dcterms:W3CDTF">2018-10-14T13:26:40Z</dcterms:modified>
</cp:coreProperties>
</file>